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95" r:id="rId5"/>
    <p:sldId id="351" r:id="rId6"/>
    <p:sldId id="305" r:id="rId7"/>
    <p:sldId id="338" r:id="rId8"/>
    <p:sldId id="322" r:id="rId9"/>
    <p:sldId id="306" r:id="rId10"/>
    <p:sldId id="347" r:id="rId11"/>
    <p:sldId id="348" r:id="rId12"/>
    <p:sldId id="300" r:id="rId13"/>
    <p:sldId id="349" r:id="rId14"/>
    <p:sldId id="350" r:id="rId15"/>
    <p:sldId id="311" r:id="rId16"/>
    <p:sldId id="337" r:id="rId17"/>
    <p:sldId id="309" r:id="rId18"/>
    <p:sldId id="310" r:id="rId19"/>
    <p:sldId id="312" r:id="rId20"/>
    <p:sldId id="339" r:id="rId21"/>
    <p:sldId id="313" r:id="rId22"/>
    <p:sldId id="296" r:id="rId23"/>
    <p:sldId id="301" r:id="rId24"/>
    <p:sldId id="328" r:id="rId25"/>
    <p:sldId id="314" r:id="rId26"/>
    <p:sldId id="297" r:id="rId27"/>
    <p:sldId id="345" r:id="rId28"/>
    <p:sldId id="302" r:id="rId29"/>
    <p:sldId id="315" r:id="rId30"/>
    <p:sldId id="298" r:id="rId31"/>
    <p:sldId id="316" r:id="rId32"/>
    <p:sldId id="317" r:id="rId33"/>
    <p:sldId id="344" r:id="rId34"/>
    <p:sldId id="271" r:id="rId35"/>
    <p:sldId id="329" r:id="rId36"/>
    <p:sldId id="330" r:id="rId37"/>
    <p:sldId id="331" r:id="rId38"/>
    <p:sldId id="319" r:id="rId39"/>
    <p:sldId id="342" r:id="rId40"/>
    <p:sldId id="341" r:id="rId41"/>
    <p:sldId id="321" r:id="rId42"/>
    <p:sldId id="318" r:id="rId43"/>
    <p:sldId id="340" r:id="rId44"/>
    <p:sldId id="343" r:id="rId45"/>
    <p:sldId id="346" r:id="rId46"/>
    <p:sldId id="352" r:id="rId47"/>
    <p:sldId id="307" r:id="rId48"/>
    <p:sldId id="304" r:id="rId49"/>
    <p:sldId id="336" r:id="rId50"/>
    <p:sldId id="335" r:id="rId51"/>
    <p:sldId id="332" r:id="rId52"/>
    <p:sldId id="333" r:id="rId53"/>
    <p:sldId id="286" r:id="rId54"/>
  </p:sldIdLst>
  <p:sldSz cx="9144000" cy="5143500" type="screen16x9"/>
  <p:notesSz cx="6858000" cy="9144000"/>
  <p:defaultTextStyle>
    <a:defPPr>
      <a:defRPr lang="en-US"/>
    </a:defPPr>
    <a:lvl1pPr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5613" indent="1588"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2813" indent="1588"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0013" indent="1588"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7213" indent="1588" algn="l" defTabSz="45561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5EBFD637-A197-4C23-BE0A-6D22825400D4}">
          <p14:sldIdLst>
            <p14:sldId id="295"/>
            <p14:sldId id="351"/>
            <p14:sldId id="305"/>
            <p14:sldId id="338"/>
            <p14:sldId id="322"/>
            <p14:sldId id="306"/>
            <p14:sldId id="347"/>
            <p14:sldId id="348"/>
            <p14:sldId id="300"/>
            <p14:sldId id="349"/>
            <p14:sldId id="350"/>
            <p14:sldId id="311"/>
            <p14:sldId id="337"/>
            <p14:sldId id="309"/>
            <p14:sldId id="310"/>
            <p14:sldId id="312"/>
            <p14:sldId id="339"/>
            <p14:sldId id="313"/>
            <p14:sldId id="296"/>
            <p14:sldId id="301"/>
            <p14:sldId id="328"/>
            <p14:sldId id="314"/>
            <p14:sldId id="297"/>
            <p14:sldId id="345"/>
            <p14:sldId id="302"/>
            <p14:sldId id="315"/>
            <p14:sldId id="298"/>
            <p14:sldId id="316"/>
            <p14:sldId id="317"/>
            <p14:sldId id="344"/>
            <p14:sldId id="271"/>
            <p14:sldId id="329"/>
            <p14:sldId id="330"/>
            <p14:sldId id="331"/>
            <p14:sldId id="319"/>
            <p14:sldId id="342"/>
            <p14:sldId id="341"/>
            <p14:sldId id="321"/>
            <p14:sldId id="318"/>
            <p14:sldId id="340"/>
            <p14:sldId id="343"/>
            <p14:sldId id="346"/>
            <p14:sldId id="352"/>
            <p14:sldId id="307"/>
            <p14:sldId id="304"/>
            <p14:sldId id="336"/>
            <p14:sldId id="335"/>
            <p14:sldId id="332"/>
            <p14:sldId id="333"/>
            <p14:sldId id="286"/>
          </p14:sldIdLst>
        </p14:section>
      </p14:sectionLst>
    </p:ext>
    <p:ext uri="{EFAFB233-063F-42B5-8137-9DF3F51BA10A}">
      <p15:sldGuideLst xmlns:p15="http://schemas.microsoft.com/office/powerpoint/2012/main">
        <p15:guide id="1" orient="horz" pos="2899">
          <p15:clr>
            <a:srgbClr val="A4A3A4"/>
          </p15:clr>
        </p15:guide>
        <p15:guide id="2" orient="horz" pos="937">
          <p15:clr>
            <a:srgbClr val="A4A3A4"/>
          </p15:clr>
        </p15:guide>
        <p15:guide id="3" orient="horz" pos="227">
          <p15:clr>
            <a:srgbClr val="A4A3A4"/>
          </p15:clr>
        </p15:guide>
        <p15:guide id="4" pos="1778">
          <p15:clr>
            <a:srgbClr val="A4A3A4"/>
          </p15:clr>
        </p15:guide>
        <p15:guide id="5" pos="5530">
          <p15:clr>
            <a:srgbClr val="A4A3A4"/>
          </p15:clr>
        </p15:guide>
        <p15:guide id="6" pos="2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8C9530-3617-C913-29D8-3C82B1368A6D}" name="Miller, Sara" initials="SM" userId="S::sara.miller@bluecrossmn.com::a1bd2614-3db7-4ab1-9fea-01727fba3caf"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E553FF"/>
    <a:srgbClr val="7F7F7F"/>
    <a:srgbClr val="E55302"/>
    <a:srgbClr val="C9C9C9"/>
    <a:srgbClr val="FFFFFF"/>
    <a:srgbClr val="C7C8C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4C62B-25D4-0894-65AD-E206360A293B}" v="27" dt="2024-12-03T15:25:57.888"/>
    <p1510:client id="{8DAEC017-9D2E-8289-9AA6-2B52E2250ECC}" v="4" dt="2024-12-05T15:18:07.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72" autoAdjust="0"/>
  </p:normalViewPr>
  <p:slideViewPr>
    <p:cSldViewPr snapToGrid="0">
      <p:cViewPr varScale="1">
        <p:scale>
          <a:sx n="83" d="100"/>
          <a:sy n="83" d="100"/>
        </p:scale>
        <p:origin x="800" y="40"/>
      </p:cViewPr>
      <p:guideLst>
        <p:guide orient="horz" pos="2899"/>
        <p:guide orient="horz" pos="937"/>
        <p:guide orient="horz" pos="227"/>
        <p:guide pos="1778"/>
        <p:guide pos="5530"/>
        <p:guide pos="21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Sara" userId="S::sara.miller@bluecrossmn.com::a1bd2614-3db7-4ab1-9fea-01727fba3caf" providerId="AD" clId="Web-{CC737B84-8558-DC67-4F29-0413CA1CDB7E}"/>
    <pc:docChg chg="sldOrd">
      <pc:chgData name="Miller, Sara" userId="S::sara.miller@bluecrossmn.com::a1bd2614-3db7-4ab1-9fea-01727fba3caf" providerId="AD" clId="Web-{CC737B84-8558-DC67-4F29-0413CA1CDB7E}" dt="2024-11-21T22:19:55.691" v="0"/>
      <pc:docMkLst>
        <pc:docMk/>
      </pc:docMkLst>
      <pc:sldChg chg="ord">
        <pc:chgData name="Miller, Sara" userId="S::sara.miller@bluecrossmn.com::a1bd2614-3db7-4ab1-9fea-01727fba3caf" providerId="AD" clId="Web-{CC737B84-8558-DC67-4F29-0413CA1CDB7E}" dt="2024-11-21T22:19:55.691" v="0"/>
        <pc:sldMkLst>
          <pc:docMk/>
          <pc:sldMk cId="733220087" sldId="319"/>
        </pc:sldMkLst>
      </pc:sldChg>
    </pc:docChg>
  </pc:docChgLst>
  <pc:docChgLst>
    <pc:chgData name="Pirkl, Kim" userId="S::kim.pirkl@bluecrossmn.com::5c2081d8-4cc9-447a-9bd0-885ed22c1546" providerId="AD" clId="Web-{79D337C1-5557-6123-B66D-031DD69B1889}"/>
    <pc:docChg chg="addSld delSld modSld sldOrd modSection">
      <pc:chgData name="Pirkl, Kim" userId="S::kim.pirkl@bluecrossmn.com::5c2081d8-4cc9-447a-9bd0-885ed22c1546" providerId="AD" clId="Web-{79D337C1-5557-6123-B66D-031DD69B1889}" dt="2024-10-17T20:07:16.053" v="1685" actId="20577"/>
      <pc:docMkLst>
        <pc:docMk/>
      </pc:docMkLst>
      <pc:sldChg chg="add del">
        <pc:chgData name="Pirkl, Kim" userId="S::kim.pirkl@bluecrossmn.com::5c2081d8-4cc9-447a-9bd0-885ed22c1546" providerId="AD" clId="Web-{79D337C1-5557-6123-B66D-031DD69B1889}" dt="2024-10-17T17:33:57.893" v="1684"/>
        <pc:sldMkLst>
          <pc:docMk/>
          <pc:sldMk cId="0" sldId="257"/>
        </pc:sldMkLst>
      </pc:sldChg>
      <pc:sldChg chg="modSp">
        <pc:chgData name="Pirkl, Kim" userId="S::kim.pirkl@bluecrossmn.com::5c2081d8-4cc9-447a-9bd0-885ed22c1546" providerId="AD" clId="Web-{79D337C1-5557-6123-B66D-031DD69B1889}" dt="2024-10-17T20:07:16.053" v="1685" actId="20577"/>
        <pc:sldMkLst>
          <pc:docMk/>
          <pc:sldMk cId="3380069933" sldId="300"/>
        </pc:sldMkLst>
      </pc:sldChg>
      <pc:sldChg chg="addSp modSp ord">
        <pc:chgData name="Pirkl, Kim" userId="S::kim.pirkl@bluecrossmn.com::5c2081d8-4cc9-447a-9bd0-885ed22c1546" providerId="AD" clId="Web-{79D337C1-5557-6123-B66D-031DD69B1889}" dt="2024-10-17T17:10:56.315" v="1473" actId="1076"/>
        <pc:sldMkLst>
          <pc:docMk/>
          <pc:sldMk cId="1651450195" sldId="304"/>
        </pc:sldMkLst>
        <pc:spChg chg="mod">
          <ac:chgData name="Pirkl, Kim" userId="S::kim.pirkl@bluecrossmn.com::5c2081d8-4cc9-447a-9bd0-885ed22c1546" providerId="AD" clId="Web-{79D337C1-5557-6123-B66D-031DD69B1889}" dt="2024-10-17T17:10:35.408" v="1467" actId="20577"/>
          <ac:spMkLst>
            <pc:docMk/>
            <pc:sldMk cId="1651450195" sldId="304"/>
            <ac:spMk id="4" creationId="{5BA18179-8C85-D6B1-C645-346C25886F1A}"/>
          </ac:spMkLst>
        </pc:spChg>
        <pc:picChg chg="add mod">
          <ac:chgData name="Pirkl, Kim" userId="S::kim.pirkl@bluecrossmn.com::5c2081d8-4cc9-447a-9bd0-885ed22c1546" providerId="AD" clId="Web-{79D337C1-5557-6123-B66D-031DD69B1889}" dt="2024-10-17T17:10:56.315" v="1473" actId="1076"/>
          <ac:picMkLst>
            <pc:docMk/>
            <pc:sldMk cId="1651450195" sldId="304"/>
            <ac:picMk id="5" creationId="{4842298D-A1E7-0A86-5EAB-3D23A33C270E}"/>
          </ac:picMkLst>
        </pc:picChg>
      </pc:sldChg>
      <pc:sldChg chg="modSp">
        <pc:chgData name="Pirkl, Kim" userId="S::kim.pirkl@bluecrossmn.com::5c2081d8-4cc9-447a-9bd0-885ed22c1546" providerId="AD" clId="Web-{79D337C1-5557-6123-B66D-031DD69B1889}" dt="2024-10-17T17:22:35.088" v="1630" actId="20577"/>
        <pc:sldMkLst>
          <pc:docMk/>
          <pc:sldMk cId="395289684" sldId="306"/>
        </pc:sldMkLst>
        <pc:spChg chg="mod">
          <ac:chgData name="Pirkl, Kim" userId="S::kim.pirkl@bluecrossmn.com::5c2081d8-4cc9-447a-9bd0-885ed22c1546" providerId="AD" clId="Web-{79D337C1-5557-6123-B66D-031DD69B1889}" dt="2024-10-17T17:22:35.088" v="1630" actId="20577"/>
          <ac:spMkLst>
            <pc:docMk/>
            <pc:sldMk cId="395289684" sldId="306"/>
            <ac:spMk id="2" creationId="{29E6C63D-5D4A-1F68-4FF6-7FE1D540D4DD}"/>
          </ac:spMkLst>
        </pc:spChg>
        <pc:spChg chg="mod">
          <ac:chgData name="Pirkl, Kim" userId="S::kim.pirkl@bluecrossmn.com::5c2081d8-4cc9-447a-9bd0-885ed22c1546" providerId="AD" clId="Web-{79D337C1-5557-6123-B66D-031DD69B1889}" dt="2024-10-17T17:20:40.460" v="1623" actId="20577"/>
          <ac:spMkLst>
            <pc:docMk/>
            <pc:sldMk cId="395289684" sldId="306"/>
            <ac:spMk id="4" creationId="{5BA18179-8C85-D6B1-C645-346C25886F1A}"/>
          </ac:spMkLst>
        </pc:spChg>
      </pc:sldChg>
      <pc:sldChg chg="modSp">
        <pc:chgData name="Pirkl, Kim" userId="S::kim.pirkl@bluecrossmn.com::5c2081d8-4cc9-447a-9bd0-885ed22c1546" providerId="AD" clId="Web-{79D337C1-5557-6123-B66D-031DD69B1889}" dt="2024-10-17T17:11:42.254" v="1474" actId="20577"/>
        <pc:sldMkLst>
          <pc:docMk/>
          <pc:sldMk cId="766030405" sldId="320"/>
        </pc:sldMkLst>
      </pc:sldChg>
      <pc:sldChg chg="del">
        <pc:chgData name="Pirkl, Kim" userId="S::kim.pirkl@bluecrossmn.com::5c2081d8-4cc9-447a-9bd0-885ed22c1546" providerId="AD" clId="Web-{79D337C1-5557-6123-B66D-031DD69B1889}" dt="2024-10-17T17:27:19.192" v="1641"/>
        <pc:sldMkLst>
          <pc:docMk/>
          <pc:sldMk cId="1562307627" sldId="325"/>
        </pc:sldMkLst>
      </pc:sldChg>
      <pc:sldChg chg="del">
        <pc:chgData name="Pirkl, Kim" userId="S::kim.pirkl@bluecrossmn.com::5c2081d8-4cc9-447a-9bd0-885ed22c1546" providerId="AD" clId="Web-{79D337C1-5557-6123-B66D-031DD69B1889}" dt="2024-10-17T17:27:16.270" v="1640"/>
        <pc:sldMkLst>
          <pc:docMk/>
          <pc:sldMk cId="1021116573" sldId="327"/>
        </pc:sldMkLst>
      </pc:sldChg>
      <pc:sldChg chg="addSp delSp modSp new">
        <pc:chgData name="Pirkl, Kim" userId="S::kim.pirkl@bluecrossmn.com::5c2081d8-4cc9-447a-9bd0-885ed22c1546" providerId="AD" clId="Web-{79D337C1-5557-6123-B66D-031DD69B1889}" dt="2024-10-17T16:38:59.078" v="582" actId="14100"/>
        <pc:sldMkLst>
          <pc:docMk/>
          <pc:sldMk cId="1638635640" sldId="333"/>
        </pc:sldMkLst>
        <pc:spChg chg="mod">
          <ac:chgData name="Pirkl, Kim" userId="S::kim.pirkl@bluecrossmn.com::5c2081d8-4cc9-447a-9bd0-885ed22c1546" providerId="AD" clId="Web-{79D337C1-5557-6123-B66D-031DD69B1889}" dt="2024-10-17T16:37:30.200" v="569" actId="20577"/>
          <ac:spMkLst>
            <pc:docMk/>
            <pc:sldMk cId="1638635640" sldId="333"/>
            <ac:spMk id="2" creationId="{69E7E805-BA98-FB6A-B5EA-81DFD3C3712B}"/>
          </ac:spMkLst>
        </pc:spChg>
        <pc:spChg chg="mod">
          <ac:chgData name="Pirkl, Kim" userId="S::kim.pirkl@bluecrossmn.com::5c2081d8-4cc9-447a-9bd0-885ed22c1546" providerId="AD" clId="Web-{79D337C1-5557-6123-B66D-031DD69B1889}" dt="2024-10-17T16:37:01.153" v="562" actId="20577"/>
          <ac:spMkLst>
            <pc:docMk/>
            <pc:sldMk cId="1638635640" sldId="333"/>
            <ac:spMk id="3" creationId="{887CB068-A515-CF41-0B48-6FB70403A225}"/>
          </ac:spMkLst>
        </pc:spChg>
        <pc:picChg chg="add mod">
          <ac:chgData name="Pirkl, Kim" userId="S::kim.pirkl@bluecrossmn.com::5c2081d8-4cc9-447a-9bd0-885ed22c1546" providerId="AD" clId="Web-{79D337C1-5557-6123-B66D-031DD69B1889}" dt="2024-10-17T16:37:59.998" v="576" actId="14100"/>
          <ac:picMkLst>
            <pc:docMk/>
            <pc:sldMk cId="1638635640" sldId="333"/>
            <ac:picMk id="6" creationId="{406EC6C0-89D6-46D8-A408-B0DAD0A7FFD3}"/>
          </ac:picMkLst>
        </pc:picChg>
        <pc:picChg chg="add mod">
          <ac:chgData name="Pirkl, Kim" userId="S::kim.pirkl@bluecrossmn.com::5c2081d8-4cc9-447a-9bd0-885ed22c1546" providerId="AD" clId="Web-{79D337C1-5557-6123-B66D-031DD69B1889}" dt="2024-10-17T16:38:59.078" v="582" actId="14100"/>
          <ac:picMkLst>
            <pc:docMk/>
            <pc:sldMk cId="1638635640" sldId="333"/>
            <ac:picMk id="7" creationId="{EC0C93AC-84A4-CBCD-8521-6420002E2548}"/>
          </ac:picMkLst>
        </pc:picChg>
      </pc:sldChg>
      <pc:sldChg chg="modSp add del replId">
        <pc:chgData name="Pirkl, Kim" userId="S::kim.pirkl@bluecrossmn.com::5c2081d8-4cc9-447a-9bd0-885ed22c1546" providerId="AD" clId="Web-{79D337C1-5557-6123-B66D-031DD69B1889}" dt="2024-10-17T17:02:59.314" v="1399"/>
        <pc:sldMkLst>
          <pc:docMk/>
          <pc:sldMk cId="1642843341" sldId="334"/>
        </pc:sldMkLst>
      </pc:sldChg>
      <pc:sldChg chg="modSp add replId">
        <pc:chgData name="Pirkl, Kim" userId="S::kim.pirkl@bluecrossmn.com::5c2081d8-4cc9-447a-9bd0-885ed22c1546" providerId="AD" clId="Web-{79D337C1-5557-6123-B66D-031DD69B1889}" dt="2024-10-17T17:02:14.282" v="1397" actId="14100"/>
        <pc:sldMkLst>
          <pc:docMk/>
          <pc:sldMk cId="2465751813" sldId="335"/>
        </pc:sldMkLst>
        <pc:spChg chg="mod">
          <ac:chgData name="Pirkl, Kim" userId="S::kim.pirkl@bluecrossmn.com::5c2081d8-4cc9-447a-9bd0-885ed22c1546" providerId="AD" clId="Web-{79D337C1-5557-6123-B66D-031DD69B1889}" dt="2024-10-17T16:48:25.066" v="975" actId="20577"/>
          <ac:spMkLst>
            <pc:docMk/>
            <pc:sldMk cId="2465751813" sldId="335"/>
            <ac:spMk id="2" creationId="{29E6C63D-5D4A-1F68-4FF6-7FE1D540D4DD}"/>
          </ac:spMkLst>
        </pc:spChg>
        <pc:spChg chg="mod">
          <ac:chgData name="Pirkl, Kim" userId="S::kim.pirkl@bluecrossmn.com::5c2081d8-4cc9-447a-9bd0-885ed22c1546" providerId="AD" clId="Web-{79D337C1-5557-6123-B66D-031DD69B1889}" dt="2024-10-17T17:02:14.282" v="1397" actId="14100"/>
          <ac:spMkLst>
            <pc:docMk/>
            <pc:sldMk cId="2465751813" sldId="335"/>
            <ac:spMk id="4" creationId="{5BA18179-8C85-D6B1-C645-346C25886F1A}"/>
          </ac:spMkLst>
        </pc:spChg>
      </pc:sldChg>
      <pc:sldChg chg="addSp modSp new ord">
        <pc:chgData name="Pirkl, Kim" userId="S::kim.pirkl@bluecrossmn.com::5c2081d8-4cc9-447a-9bd0-885ed22c1546" providerId="AD" clId="Web-{79D337C1-5557-6123-B66D-031DD69B1889}" dt="2024-10-17T17:01:33.452" v="1363" actId="14100"/>
        <pc:sldMkLst>
          <pc:docMk/>
          <pc:sldMk cId="2643901310" sldId="336"/>
        </pc:sldMkLst>
        <pc:spChg chg="mod">
          <ac:chgData name="Pirkl, Kim" userId="S::kim.pirkl@bluecrossmn.com::5c2081d8-4cc9-447a-9bd0-885ed22c1546" providerId="AD" clId="Web-{79D337C1-5557-6123-B66D-031DD69B1889}" dt="2024-10-17T17:01:05.139" v="1352" actId="20577"/>
          <ac:spMkLst>
            <pc:docMk/>
            <pc:sldMk cId="2643901310" sldId="336"/>
            <ac:spMk id="2" creationId="{B081176F-2EE6-9AA2-B5D6-7E1885B57021}"/>
          </ac:spMkLst>
        </pc:spChg>
        <pc:spChg chg="mod">
          <ac:chgData name="Pirkl, Kim" userId="S::kim.pirkl@bluecrossmn.com::5c2081d8-4cc9-447a-9bd0-885ed22c1546" providerId="AD" clId="Web-{79D337C1-5557-6123-B66D-031DD69B1889}" dt="2024-10-17T16:53:51.093" v="1248" actId="20577"/>
          <ac:spMkLst>
            <pc:docMk/>
            <pc:sldMk cId="2643901310" sldId="336"/>
            <ac:spMk id="3" creationId="{9D00B155-0215-4905-E25F-E4793ECCB350}"/>
          </ac:spMkLst>
        </pc:spChg>
        <pc:spChg chg="mod">
          <ac:chgData name="Pirkl, Kim" userId="S::kim.pirkl@bluecrossmn.com::5c2081d8-4cc9-447a-9bd0-885ed22c1546" providerId="AD" clId="Web-{79D337C1-5557-6123-B66D-031DD69B1889}" dt="2024-10-17T16:54:28.641" v="1252" actId="20577"/>
          <ac:spMkLst>
            <pc:docMk/>
            <pc:sldMk cId="2643901310" sldId="336"/>
            <ac:spMk id="4" creationId="{02E10610-4934-6923-3827-9D60E4B32D05}"/>
          </ac:spMkLst>
        </pc:spChg>
        <pc:spChg chg="mod">
          <ac:chgData name="Pirkl, Kim" userId="S::kim.pirkl@bluecrossmn.com::5c2081d8-4cc9-447a-9bd0-885ed22c1546" providerId="AD" clId="Web-{79D337C1-5557-6123-B66D-031DD69B1889}" dt="2024-10-17T17:01:28.546" v="1361" actId="20577"/>
          <ac:spMkLst>
            <pc:docMk/>
            <pc:sldMk cId="2643901310" sldId="336"/>
            <ac:spMk id="5" creationId="{60658287-B58D-93DA-8A0F-24CF7E8660D6}"/>
          </ac:spMkLst>
        </pc:spChg>
        <pc:spChg chg="mod">
          <ac:chgData name="Pirkl, Kim" userId="S::kim.pirkl@bluecrossmn.com::5c2081d8-4cc9-447a-9bd0-885ed22c1546" providerId="AD" clId="Web-{79D337C1-5557-6123-B66D-031DD69B1889}" dt="2024-10-17T16:56:14.051" v="1265" actId="20577"/>
          <ac:spMkLst>
            <pc:docMk/>
            <pc:sldMk cId="2643901310" sldId="336"/>
            <ac:spMk id="6" creationId="{AD88CC55-20FF-E789-8249-55A6CA84BA18}"/>
          </ac:spMkLst>
        </pc:spChg>
        <pc:spChg chg="add mod">
          <ac:chgData name="Pirkl, Kim" userId="S::kim.pirkl@bluecrossmn.com::5c2081d8-4cc9-447a-9bd0-885ed22c1546" providerId="AD" clId="Web-{79D337C1-5557-6123-B66D-031DD69B1889}" dt="2024-10-17T17:01:33.452" v="1363" actId="14100"/>
          <ac:spMkLst>
            <pc:docMk/>
            <pc:sldMk cId="2643901310" sldId="336"/>
            <ac:spMk id="8" creationId="{0ECF1D08-97FD-D99A-2205-D75A7285FE27}"/>
          </ac:spMkLst>
        </pc:spChg>
        <pc:spChg chg="add mod">
          <ac:chgData name="Pirkl, Kim" userId="S::kim.pirkl@bluecrossmn.com::5c2081d8-4cc9-447a-9bd0-885ed22c1546" providerId="AD" clId="Web-{79D337C1-5557-6123-B66D-031DD69B1889}" dt="2024-10-17T16:57:58.398" v="1282" actId="20577"/>
          <ac:spMkLst>
            <pc:docMk/>
            <pc:sldMk cId="2643901310" sldId="336"/>
            <ac:spMk id="9" creationId="{100C7A57-23D8-CCEF-7F1B-2D9D4CE6AC84}"/>
          </ac:spMkLst>
        </pc:spChg>
      </pc:sldChg>
      <pc:sldChg chg="new del">
        <pc:chgData name="Pirkl, Kim" userId="S::kim.pirkl@bluecrossmn.com::5c2081d8-4cc9-447a-9bd0-885ed22c1546" providerId="AD" clId="Web-{79D337C1-5557-6123-B66D-031DD69B1889}" dt="2024-10-17T16:53:07.794" v="1241"/>
        <pc:sldMkLst>
          <pc:docMk/>
          <pc:sldMk cId="2756319973" sldId="336"/>
        </pc:sldMkLst>
      </pc:sldChg>
      <pc:sldChg chg="addSp delSp modSp new">
        <pc:chgData name="Pirkl, Kim" userId="S::kim.pirkl@bluecrossmn.com::5c2081d8-4cc9-447a-9bd0-885ed22c1546" providerId="AD" clId="Web-{79D337C1-5557-6123-B66D-031DD69B1889}" dt="2024-10-17T17:33:04.875" v="1683" actId="14100"/>
        <pc:sldMkLst>
          <pc:docMk/>
          <pc:sldMk cId="3505108356" sldId="337"/>
        </pc:sldMkLst>
        <pc:spChg chg="mod">
          <ac:chgData name="Pirkl, Kim" userId="S::kim.pirkl@bluecrossmn.com::5c2081d8-4cc9-447a-9bd0-885ed22c1546" providerId="AD" clId="Web-{79D337C1-5557-6123-B66D-031DD69B1889}" dt="2024-10-17T17:32:04.061" v="1674" actId="20577"/>
          <ac:spMkLst>
            <pc:docMk/>
            <pc:sldMk cId="3505108356" sldId="337"/>
            <ac:spMk id="3" creationId="{8DBAD09B-DF77-C6B1-AD8E-5F91BCBD01EC}"/>
          </ac:spMkLst>
        </pc:spChg>
        <pc:picChg chg="add mod">
          <ac:chgData name="Pirkl, Kim" userId="S::kim.pirkl@bluecrossmn.com::5c2081d8-4cc9-447a-9bd0-885ed22c1546" providerId="AD" clId="Web-{79D337C1-5557-6123-B66D-031DD69B1889}" dt="2024-10-17T17:33:04.875" v="1683" actId="14100"/>
          <ac:picMkLst>
            <pc:docMk/>
            <pc:sldMk cId="3505108356" sldId="337"/>
            <ac:picMk id="8" creationId="{47163BBF-5B31-9AD3-C190-E1BF7A6906E6}"/>
          </ac:picMkLst>
        </pc:picChg>
      </pc:sldChg>
      <pc:sldMasterChg chg="addSldLayout">
        <pc:chgData name="Pirkl, Kim" userId="S::kim.pirkl@bluecrossmn.com::5c2081d8-4cc9-447a-9bd0-885ed22c1546" providerId="AD" clId="Web-{79D337C1-5557-6123-B66D-031DD69B1889}" dt="2024-10-17T17:32:08.561" v="1676"/>
        <pc:sldMasterMkLst>
          <pc:docMk/>
          <pc:sldMasterMk cId="0" sldId="2147485788"/>
        </pc:sldMasterMkLst>
        <pc:sldLayoutChg chg="add">
          <pc:chgData name="Pirkl, Kim" userId="S::kim.pirkl@bluecrossmn.com::5c2081d8-4cc9-447a-9bd0-885ed22c1546" providerId="AD" clId="Web-{79D337C1-5557-6123-B66D-031DD69B1889}" dt="2024-10-17T17:32:08.561" v="1676"/>
          <pc:sldLayoutMkLst>
            <pc:docMk/>
            <pc:sldMasterMk cId="0" sldId="2147483648"/>
            <pc:sldLayoutMk cId="2616016344" sldId="2147485787"/>
          </pc:sldLayoutMkLst>
        </pc:sldLayoutChg>
      </pc:sldMasterChg>
    </pc:docChg>
  </pc:docChgLst>
  <pc:docChgLst>
    <pc:chgData name="Miller, Sara" userId="a1bd2614-3db7-4ab1-9fea-01727fba3caf" providerId="ADAL" clId="{F7BD0137-6192-48F5-87BD-CA327A260C4D}"/>
    <pc:docChg chg="undo custSel addSld delSld modSld sldOrd modSection">
      <pc:chgData name="Miller, Sara" userId="a1bd2614-3db7-4ab1-9fea-01727fba3caf" providerId="ADAL" clId="{F7BD0137-6192-48F5-87BD-CA327A260C4D}" dt="2024-11-26T16:10:31.441" v="15432" actId="20577"/>
      <pc:docMkLst>
        <pc:docMk/>
      </pc:docMkLst>
      <pc:sldChg chg="modSp mod">
        <pc:chgData name="Miller, Sara" userId="a1bd2614-3db7-4ab1-9fea-01727fba3caf" providerId="ADAL" clId="{F7BD0137-6192-48F5-87BD-CA327A260C4D}" dt="2024-10-17T15:26:55.379" v="288" actId="20577"/>
        <pc:sldMkLst>
          <pc:docMk/>
          <pc:sldMk cId="0" sldId="271"/>
        </pc:sldMkLst>
        <pc:spChg chg="mod">
          <ac:chgData name="Miller, Sara" userId="a1bd2614-3db7-4ab1-9fea-01727fba3caf" providerId="ADAL" clId="{F7BD0137-6192-48F5-87BD-CA327A260C4D}" dt="2024-10-17T15:26:55.379" v="288" actId="20577"/>
          <ac:spMkLst>
            <pc:docMk/>
            <pc:sldMk cId="0" sldId="271"/>
            <ac:spMk id="4" creationId="{E7418DA3-001F-4D15-800E-8EE660AFEF3F}"/>
          </ac:spMkLst>
        </pc:spChg>
      </pc:sldChg>
      <pc:sldChg chg="addSp modSp mod modClrScheme chgLayout">
        <pc:chgData name="Miller, Sara" userId="a1bd2614-3db7-4ab1-9fea-01727fba3caf" providerId="ADAL" clId="{F7BD0137-6192-48F5-87BD-CA327A260C4D}" dt="2024-11-12T15:07:21.924" v="10987" actId="26606"/>
        <pc:sldMkLst>
          <pc:docMk/>
          <pc:sldMk cId="0" sldId="288"/>
        </pc:sldMkLst>
      </pc:sldChg>
      <pc:sldChg chg="addSp delSp modSp mod ord modClrScheme chgLayout">
        <pc:chgData name="Miller, Sara" userId="a1bd2614-3db7-4ab1-9fea-01727fba3caf" providerId="ADAL" clId="{F7BD0137-6192-48F5-87BD-CA327A260C4D}" dt="2024-11-14T16:15:08.549" v="11071"/>
        <pc:sldMkLst>
          <pc:docMk/>
          <pc:sldMk cId="0" sldId="295"/>
        </pc:sldMkLst>
        <pc:spChg chg="mod ord">
          <ac:chgData name="Miller, Sara" userId="a1bd2614-3db7-4ab1-9fea-01727fba3caf" providerId="ADAL" clId="{F7BD0137-6192-48F5-87BD-CA327A260C4D}" dt="2024-11-12T15:07:18.581" v="10986" actId="26606"/>
          <ac:spMkLst>
            <pc:docMk/>
            <pc:sldMk cId="0" sldId="295"/>
            <ac:spMk id="4" creationId="{89DC3045-C20D-704F-ADC4-3BFE0D7040E9}"/>
          </ac:spMkLst>
        </pc:spChg>
        <pc:spChg chg="mod ord">
          <ac:chgData name="Miller, Sara" userId="a1bd2614-3db7-4ab1-9fea-01727fba3caf" providerId="ADAL" clId="{F7BD0137-6192-48F5-87BD-CA327A260C4D}" dt="2024-11-12T15:07:18.581" v="10986" actId="26606"/>
          <ac:spMkLst>
            <pc:docMk/>
            <pc:sldMk cId="0" sldId="295"/>
            <ac:spMk id="5" creationId="{A8148F33-A98D-5047-94E5-42E18371DE4D}"/>
          </ac:spMkLst>
        </pc:spChg>
        <pc:spChg chg="mod ord">
          <ac:chgData name="Miller, Sara" userId="a1bd2614-3db7-4ab1-9fea-01727fba3caf" providerId="ADAL" clId="{F7BD0137-6192-48F5-87BD-CA327A260C4D}" dt="2024-11-12T15:07:18.581" v="10986" actId="26606"/>
          <ac:spMkLst>
            <pc:docMk/>
            <pc:sldMk cId="0" sldId="295"/>
            <ac:spMk id="6" creationId="{4C08BFCC-A4C3-314C-8857-5A2ED2CFDB19}"/>
          </ac:spMkLst>
        </pc:spChg>
      </pc:sldChg>
      <pc:sldChg chg="modSp mod">
        <pc:chgData name="Miller, Sara" userId="a1bd2614-3db7-4ab1-9fea-01727fba3caf" providerId="ADAL" clId="{F7BD0137-6192-48F5-87BD-CA327A260C4D}" dt="2024-10-17T16:16:18.984" v="538" actId="313"/>
        <pc:sldMkLst>
          <pc:docMk/>
          <pc:sldMk cId="2642097921" sldId="297"/>
        </pc:sldMkLst>
        <pc:spChg chg="mod">
          <ac:chgData name="Miller, Sara" userId="a1bd2614-3db7-4ab1-9fea-01727fba3caf" providerId="ADAL" clId="{F7BD0137-6192-48F5-87BD-CA327A260C4D}" dt="2024-10-17T16:16:18.984" v="538" actId="313"/>
          <ac:spMkLst>
            <pc:docMk/>
            <pc:sldMk cId="2642097921" sldId="297"/>
            <ac:spMk id="4" creationId="{E7418DA3-001F-4D15-800E-8EE660AFEF3F}"/>
          </ac:spMkLst>
        </pc:spChg>
      </pc:sldChg>
      <pc:sldChg chg="del">
        <pc:chgData name="Miller, Sara" userId="a1bd2614-3db7-4ab1-9fea-01727fba3caf" providerId="ADAL" clId="{F7BD0137-6192-48F5-87BD-CA327A260C4D}" dt="2024-11-08T16:13:44.239" v="9355" actId="2696"/>
        <pc:sldMkLst>
          <pc:docMk/>
          <pc:sldMk cId="2175154051" sldId="299"/>
        </pc:sldMkLst>
      </pc:sldChg>
      <pc:sldChg chg="modSp mod">
        <pc:chgData name="Miller, Sara" userId="a1bd2614-3db7-4ab1-9fea-01727fba3caf" providerId="ADAL" clId="{F7BD0137-6192-48F5-87BD-CA327A260C4D}" dt="2024-11-14T16:18:13.999" v="11129" actId="14100"/>
        <pc:sldMkLst>
          <pc:docMk/>
          <pc:sldMk cId="2142381438" sldId="300"/>
        </pc:sldMkLst>
        <pc:spChg chg="mod">
          <ac:chgData name="Miller, Sara" userId="a1bd2614-3db7-4ab1-9fea-01727fba3caf" providerId="ADAL" clId="{F7BD0137-6192-48F5-87BD-CA327A260C4D}" dt="2024-11-14T16:17:32.405" v="11111" actId="20577"/>
          <ac:spMkLst>
            <pc:docMk/>
            <pc:sldMk cId="2142381438" sldId="300"/>
            <ac:spMk id="2" creationId="{29E6C63D-5D4A-1F68-4FF6-7FE1D540D4DD}"/>
          </ac:spMkLst>
        </pc:spChg>
        <pc:spChg chg="mod">
          <ac:chgData name="Miller, Sara" userId="a1bd2614-3db7-4ab1-9fea-01727fba3caf" providerId="ADAL" clId="{F7BD0137-6192-48F5-87BD-CA327A260C4D}" dt="2024-11-14T16:18:13.999" v="11129" actId="14100"/>
          <ac:spMkLst>
            <pc:docMk/>
            <pc:sldMk cId="2142381438" sldId="300"/>
            <ac:spMk id="4" creationId="{5BA18179-8C85-D6B1-C645-346C25886F1A}"/>
          </ac:spMkLst>
        </pc:spChg>
      </pc:sldChg>
      <pc:sldChg chg="modSp del mod">
        <pc:chgData name="Miller, Sara" userId="a1bd2614-3db7-4ab1-9fea-01727fba3caf" providerId="ADAL" clId="{F7BD0137-6192-48F5-87BD-CA327A260C4D}" dt="2024-11-08T16:13:06.936" v="9354" actId="2696"/>
        <pc:sldMkLst>
          <pc:docMk/>
          <pc:sldMk cId="3380069933" sldId="300"/>
        </pc:sldMkLst>
      </pc:sldChg>
      <pc:sldChg chg="addSp delSp modSp mod modNotesTx">
        <pc:chgData name="Miller, Sara" userId="a1bd2614-3db7-4ab1-9fea-01727fba3caf" providerId="ADAL" clId="{F7BD0137-6192-48F5-87BD-CA327A260C4D}" dt="2024-10-31T19:25:15.538" v="7657" actId="20577"/>
        <pc:sldMkLst>
          <pc:docMk/>
          <pc:sldMk cId="2453118181" sldId="301"/>
        </pc:sldMkLst>
        <pc:spChg chg="mod">
          <ac:chgData name="Miller, Sara" userId="a1bd2614-3db7-4ab1-9fea-01727fba3caf" providerId="ADAL" clId="{F7BD0137-6192-48F5-87BD-CA327A260C4D}" dt="2024-10-17T15:23:56.871" v="66" actId="20577"/>
          <ac:spMkLst>
            <pc:docMk/>
            <pc:sldMk cId="2453118181" sldId="301"/>
            <ac:spMk id="2" creationId="{29E6C63D-5D4A-1F68-4FF6-7FE1D540D4DD}"/>
          </ac:spMkLst>
        </pc:spChg>
        <pc:spChg chg="mod">
          <ac:chgData name="Miller, Sara" userId="a1bd2614-3db7-4ab1-9fea-01727fba3caf" providerId="ADAL" clId="{F7BD0137-6192-48F5-87BD-CA327A260C4D}" dt="2024-10-21T15:44:01.674" v="3343" actId="255"/>
          <ac:spMkLst>
            <pc:docMk/>
            <pc:sldMk cId="2453118181" sldId="301"/>
            <ac:spMk id="4" creationId="{5BA18179-8C85-D6B1-C645-346C25886F1A}"/>
          </ac:spMkLst>
        </pc:spChg>
        <pc:picChg chg="add mod">
          <ac:chgData name="Miller, Sara" userId="a1bd2614-3db7-4ab1-9fea-01727fba3caf" providerId="ADAL" clId="{F7BD0137-6192-48F5-87BD-CA327A260C4D}" dt="2024-10-21T15:45:16.657" v="3355" actId="1076"/>
          <ac:picMkLst>
            <pc:docMk/>
            <pc:sldMk cId="2453118181" sldId="301"/>
            <ac:picMk id="8" creationId="{4B16D656-C6EC-389A-0E9E-A1BC35A05523}"/>
          </ac:picMkLst>
        </pc:picChg>
        <pc:picChg chg="add mod">
          <ac:chgData name="Miller, Sara" userId="a1bd2614-3db7-4ab1-9fea-01727fba3caf" providerId="ADAL" clId="{F7BD0137-6192-48F5-87BD-CA327A260C4D}" dt="2024-10-21T15:45:19.089" v="3356" actId="1076"/>
          <ac:picMkLst>
            <pc:docMk/>
            <pc:sldMk cId="2453118181" sldId="301"/>
            <ac:picMk id="10" creationId="{73B226A1-C75B-79C2-1053-ECEDFF7163EC}"/>
          </ac:picMkLst>
        </pc:picChg>
      </pc:sldChg>
      <pc:sldChg chg="modSp mod modNotesTx">
        <pc:chgData name="Miller, Sara" userId="a1bd2614-3db7-4ab1-9fea-01727fba3caf" providerId="ADAL" clId="{F7BD0137-6192-48F5-87BD-CA327A260C4D}" dt="2024-11-14T16:29:55.912" v="11751"/>
        <pc:sldMkLst>
          <pc:docMk/>
          <pc:sldMk cId="357507317" sldId="302"/>
        </pc:sldMkLst>
        <pc:spChg chg="mod">
          <ac:chgData name="Miller, Sara" userId="a1bd2614-3db7-4ab1-9fea-01727fba3caf" providerId="ADAL" clId="{F7BD0137-6192-48F5-87BD-CA327A260C4D}" dt="2024-10-31T19:33:31.472" v="8270" actId="20577"/>
          <ac:spMkLst>
            <pc:docMk/>
            <pc:sldMk cId="357507317" sldId="302"/>
            <ac:spMk id="2" creationId="{29E6C63D-5D4A-1F68-4FF6-7FE1D540D4DD}"/>
          </ac:spMkLst>
        </pc:spChg>
        <pc:spChg chg="mod">
          <ac:chgData name="Miller, Sara" userId="a1bd2614-3db7-4ab1-9fea-01727fba3caf" providerId="ADAL" clId="{F7BD0137-6192-48F5-87BD-CA327A260C4D}" dt="2024-11-14T16:29:55.912" v="11751"/>
          <ac:spMkLst>
            <pc:docMk/>
            <pc:sldMk cId="357507317" sldId="302"/>
            <ac:spMk id="4" creationId="{5BA18179-8C85-D6B1-C645-346C25886F1A}"/>
          </ac:spMkLst>
        </pc:spChg>
      </pc:sldChg>
      <pc:sldChg chg="modSp mod">
        <pc:chgData name="Miller, Sara" userId="a1bd2614-3db7-4ab1-9fea-01727fba3caf" providerId="ADAL" clId="{F7BD0137-6192-48F5-87BD-CA327A260C4D}" dt="2024-10-17T15:24:58.499" v="167" actId="20577"/>
        <pc:sldMkLst>
          <pc:docMk/>
          <pc:sldMk cId="2354604421" sldId="303"/>
        </pc:sldMkLst>
      </pc:sldChg>
      <pc:sldChg chg="modSp mod ord">
        <pc:chgData name="Miller, Sara" userId="a1bd2614-3db7-4ab1-9fea-01727fba3caf" providerId="ADAL" clId="{F7BD0137-6192-48F5-87BD-CA327A260C4D}" dt="2024-11-08T16:32:31.906" v="10712" actId="20577"/>
        <pc:sldMkLst>
          <pc:docMk/>
          <pc:sldMk cId="1651450195" sldId="304"/>
        </pc:sldMkLst>
        <pc:spChg chg="mod">
          <ac:chgData name="Miller, Sara" userId="a1bd2614-3db7-4ab1-9fea-01727fba3caf" providerId="ADAL" clId="{F7BD0137-6192-48F5-87BD-CA327A260C4D}" dt="2024-11-08T16:32:31.906" v="10712" actId="20577"/>
          <ac:spMkLst>
            <pc:docMk/>
            <pc:sldMk cId="1651450195" sldId="304"/>
            <ac:spMk id="2" creationId="{29E6C63D-5D4A-1F68-4FF6-7FE1D540D4DD}"/>
          </ac:spMkLst>
        </pc:spChg>
      </pc:sldChg>
      <pc:sldChg chg="modSp mod modNotesTx">
        <pc:chgData name="Miller, Sara" userId="a1bd2614-3db7-4ab1-9fea-01727fba3caf" providerId="ADAL" clId="{F7BD0137-6192-48F5-87BD-CA327A260C4D}" dt="2024-11-26T14:29:04.543" v="15032" actId="20577"/>
        <pc:sldMkLst>
          <pc:docMk/>
          <pc:sldMk cId="395289684" sldId="306"/>
        </pc:sldMkLst>
        <pc:spChg chg="mod">
          <ac:chgData name="Miller, Sara" userId="a1bd2614-3db7-4ab1-9fea-01727fba3caf" providerId="ADAL" clId="{F7BD0137-6192-48F5-87BD-CA327A260C4D}" dt="2024-11-26T14:29:04.543" v="15032" actId="20577"/>
          <ac:spMkLst>
            <pc:docMk/>
            <pc:sldMk cId="395289684" sldId="306"/>
            <ac:spMk id="4" creationId="{5BA18179-8C85-D6B1-C645-346C25886F1A}"/>
          </ac:spMkLst>
        </pc:spChg>
      </pc:sldChg>
      <pc:sldChg chg="addSp delSp modSp mod modNotesTx">
        <pc:chgData name="Miller, Sara" userId="a1bd2614-3db7-4ab1-9fea-01727fba3caf" providerId="ADAL" clId="{F7BD0137-6192-48F5-87BD-CA327A260C4D}" dt="2024-11-14T16:25:31.706" v="11575" actId="20577"/>
        <pc:sldMkLst>
          <pc:docMk/>
          <pc:sldMk cId="3423863909" sldId="310"/>
        </pc:sldMkLst>
        <pc:spChg chg="mod">
          <ac:chgData name="Miller, Sara" userId="a1bd2614-3db7-4ab1-9fea-01727fba3caf" providerId="ADAL" clId="{F7BD0137-6192-48F5-87BD-CA327A260C4D}" dt="2024-10-17T15:21:53.057" v="61" actId="313"/>
          <ac:spMkLst>
            <pc:docMk/>
            <pc:sldMk cId="3423863909" sldId="310"/>
            <ac:spMk id="2" creationId="{29E6C63D-5D4A-1F68-4FF6-7FE1D540D4DD}"/>
          </ac:spMkLst>
        </pc:spChg>
        <pc:spChg chg="mod">
          <ac:chgData name="Miller, Sara" userId="a1bd2614-3db7-4ab1-9fea-01727fba3caf" providerId="ADAL" clId="{F7BD0137-6192-48F5-87BD-CA327A260C4D}" dt="2024-10-22T12:55:24.738" v="4283" actId="20577"/>
          <ac:spMkLst>
            <pc:docMk/>
            <pc:sldMk cId="3423863909" sldId="310"/>
            <ac:spMk id="4" creationId="{5BA18179-8C85-D6B1-C645-346C25886F1A}"/>
          </ac:spMkLst>
        </pc:spChg>
      </pc:sldChg>
      <pc:sldChg chg="modSp new mod modNotesTx">
        <pc:chgData name="Miller, Sara" userId="a1bd2614-3db7-4ab1-9fea-01727fba3caf" providerId="ADAL" clId="{F7BD0137-6192-48F5-87BD-CA327A260C4D}" dt="2024-11-14T18:11:09.519" v="13873" actId="20577"/>
        <pc:sldMkLst>
          <pc:docMk/>
          <pc:sldMk cId="290616108" sldId="312"/>
        </pc:sldMkLst>
        <pc:spChg chg="mod">
          <ac:chgData name="Miller, Sara" userId="a1bd2614-3db7-4ab1-9fea-01727fba3caf" providerId="ADAL" clId="{F7BD0137-6192-48F5-87BD-CA327A260C4D}" dt="2024-11-14T18:11:09.519" v="13873" actId="20577"/>
          <ac:spMkLst>
            <pc:docMk/>
            <pc:sldMk cId="290616108" sldId="312"/>
            <ac:spMk id="2" creationId="{D381D53B-8610-5604-9886-84670BAF5883}"/>
          </ac:spMkLst>
        </pc:spChg>
        <pc:spChg chg="mod">
          <ac:chgData name="Miller, Sara" userId="a1bd2614-3db7-4ab1-9fea-01727fba3caf" providerId="ADAL" clId="{F7BD0137-6192-48F5-87BD-CA327A260C4D}" dt="2024-10-21T14:05:40.148" v="2170" actId="20577"/>
          <ac:spMkLst>
            <pc:docMk/>
            <pc:sldMk cId="290616108" sldId="312"/>
            <ac:spMk id="3" creationId="{6142AD26-A7D7-EED3-7003-2F573BA57B9B}"/>
          </ac:spMkLst>
        </pc:spChg>
      </pc:sldChg>
      <pc:sldChg chg="modSp mod modNotesTx">
        <pc:chgData name="Miller, Sara" userId="a1bd2614-3db7-4ab1-9fea-01727fba3caf" providerId="ADAL" clId="{F7BD0137-6192-48F5-87BD-CA327A260C4D}" dt="2024-11-14T18:11:56.716" v="13894" actId="20577"/>
        <pc:sldMkLst>
          <pc:docMk/>
          <pc:sldMk cId="39921735" sldId="313"/>
        </pc:sldMkLst>
        <pc:spChg chg="mod">
          <ac:chgData name="Miller, Sara" userId="a1bd2614-3db7-4ab1-9fea-01727fba3caf" providerId="ADAL" clId="{F7BD0137-6192-48F5-87BD-CA327A260C4D}" dt="2024-11-14T18:11:56.716" v="13894" actId="20577"/>
          <ac:spMkLst>
            <pc:docMk/>
            <pc:sldMk cId="39921735" sldId="313"/>
            <ac:spMk id="2" creationId="{D381D53B-8610-5604-9886-84670BAF5883}"/>
          </ac:spMkLst>
        </pc:spChg>
        <pc:spChg chg="mod">
          <ac:chgData name="Miller, Sara" userId="a1bd2614-3db7-4ab1-9fea-01727fba3caf" providerId="ADAL" clId="{F7BD0137-6192-48F5-87BD-CA327A260C4D}" dt="2024-10-17T15:21:48.948" v="60" actId="20577"/>
          <ac:spMkLst>
            <pc:docMk/>
            <pc:sldMk cId="39921735" sldId="313"/>
            <ac:spMk id="3" creationId="{6142AD26-A7D7-EED3-7003-2F573BA57B9B}"/>
          </ac:spMkLst>
        </pc:spChg>
      </pc:sldChg>
      <pc:sldChg chg="modSp mod modNotesTx">
        <pc:chgData name="Miller, Sara" userId="a1bd2614-3db7-4ab1-9fea-01727fba3caf" providerId="ADAL" clId="{F7BD0137-6192-48F5-87BD-CA327A260C4D}" dt="2024-11-26T15:37:48.790" v="15251" actId="20577"/>
        <pc:sldMkLst>
          <pc:docMk/>
          <pc:sldMk cId="858347376" sldId="314"/>
        </pc:sldMkLst>
        <pc:spChg chg="mod">
          <ac:chgData name="Miller, Sara" userId="a1bd2614-3db7-4ab1-9fea-01727fba3caf" providerId="ADAL" clId="{F7BD0137-6192-48F5-87BD-CA327A260C4D}" dt="2024-10-17T15:24:13.119" v="103" actId="20577"/>
          <ac:spMkLst>
            <pc:docMk/>
            <pc:sldMk cId="858347376" sldId="314"/>
            <ac:spMk id="2" creationId="{29E6C63D-5D4A-1F68-4FF6-7FE1D540D4DD}"/>
          </ac:spMkLst>
        </pc:spChg>
        <pc:spChg chg="mod">
          <ac:chgData name="Miller, Sara" userId="a1bd2614-3db7-4ab1-9fea-01727fba3caf" providerId="ADAL" clId="{F7BD0137-6192-48F5-87BD-CA327A260C4D}" dt="2024-11-26T15:37:48.790" v="15251" actId="20577"/>
          <ac:spMkLst>
            <pc:docMk/>
            <pc:sldMk cId="858347376" sldId="314"/>
            <ac:spMk id="4" creationId="{5BA18179-8C85-D6B1-C645-346C25886F1A}"/>
          </ac:spMkLst>
        </pc:spChg>
      </pc:sldChg>
      <pc:sldChg chg="addSp delSp modSp mod modClrScheme chgLayout">
        <pc:chgData name="Miller, Sara" userId="a1bd2614-3db7-4ab1-9fea-01727fba3caf" providerId="ADAL" clId="{F7BD0137-6192-48F5-87BD-CA327A260C4D}" dt="2024-11-14T16:30:51.045" v="11828" actId="478"/>
        <pc:sldMkLst>
          <pc:docMk/>
          <pc:sldMk cId="1895967125" sldId="315"/>
        </pc:sldMkLst>
        <pc:spChg chg="mod">
          <ac:chgData name="Miller, Sara" userId="a1bd2614-3db7-4ab1-9fea-01727fba3caf" providerId="ADAL" clId="{F7BD0137-6192-48F5-87BD-CA327A260C4D}" dt="2024-11-12T15:08:54.072" v="10992" actId="26606"/>
          <ac:spMkLst>
            <pc:docMk/>
            <pc:sldMk cId="1895967125" sldId="315"/>
            <ac:spMk id="2" creationId="{29E6C63D-5D4A-1F68-4FF6-7FE1D540D4DD}"/>
          </ac:spMkLst>
        </pc:spChg>
        <pc:spChg chg="mod">
          <ac:chgData name="Miller, Sara" userId="a1bd2614-3db7-4ab1-9fea-01727fba3caf" providerId="ADAL" clId="{F7BD0137-6192-48F5-87BD-CA327A260C4D}" dt="2024-11-12T15:08:54.072" v="10992" actId="26606"/>
          <ac:spMkLst>
            <pc:docMk/>
            <pc:sldMk cId="1895967125" sldId="315"/>
            <ac:spMk id="3" creationId="{EC4D6D2C-A1B6-B82F-B73D-8B51E9FDB2E1}"/>
          </ac:spMkLst>
        </pc:spChg>
        <pc:spChg chg="mod ord">
          <ac:chgData name="Miller, Sara" userId="a1bd2614-3db7-4ab1-9fea-01727fba3caf" providerId="ADAL" clId="{F7BD0137-6192-48F5-87BD-CA327A260C4D}" dt="2024-11-14T16:30:44.646" v="11826" actId="14100"/>
          <ac:spMkLst>
            <pc:docMk/>
            <pc:sldMk cId="1895967125" sldId="315"/>
            <ac:spMk id="4" creationId="{5BA18179-8C85-D6B1-C645-346C25886F1A}"/>
          </ac:spMkLst>
        </pc:spChg>
      </pc:sldChg>
      <pc:sldChg chg="addSp modSp new mod modNotesTx">
        <pc:chgData name="Miller, Sara" userId="a1bd2614-3db7-4ab1-9fea-01727fba3caf" providerId="ADAL" clId="{F7BD0137-6192-48F5-87BD-CA327A260C4D}" dt="2024-11-14T16:31:22.332" v="11927"/>
        <pc:sldMkLst>
          <pc:docMk/>
          <pc:sldMk cId="2906256939" sldId="316"/>
        </pc:sldMkLst>
        <pc:spChg chg="mod">
          <ac:chgData name="Miller, Sara" userId="a1bd2614-3db7-4ab1-9fea-01727fba3caf" providerId="ADAL" clId="{F7BD0137-6192-48F5-87BD-CA327A260C4D}" dt="2024-10-30T16:01:45.960" v="6595" actId="20577"/>
          <ac:spMkLst>
            <pc:docMk/>
            <pc:sldMk cId="2906256939" sldId="316"/>
            <ac:spMk id="2" creationId="{CC5CF053-1FD3-7507-344E-3EDCB344A084}"/>
          </ac:spMkLst>
        </pc:spChg>
        <pc:spChg chg="mod">
          <ac:chgData name="Miller, Sara" userId="a1bd2614-3db7-4ab1-9fea-01727fba3caf" providerId="ADAL" clId="{F7BD0137-6192-48F5-87BD-CA327A260C4D}" dt="2024-10-17T15:25:08.077" v="175" actId="20577"/>
          <ac:spMkLst>
            <pc:docMk/>
            <pc:sldMk cId="2906256939" sldId="316"/>
            <ac:spMk id="3" creationId="{3F718003-ACC2-1A23-6602-F795B2650AAA}"/>
          </ac:spMkLst>
        </pc:spChg>
        <pc:picChg chg="add mod">
          <ac:chgData name="Miller, Sara" userId="a1bd2614-3db7-4ab1-9fea-01727fba3caf" providerId="ADAL" clId="{F7BD0137-6192-48F5-87BD-CA327A260C4D}" dt="2024-11-08T16:28:42.870" v="10289" actId="14100"/>
          <ac:picMkLst>
            <pc:docMk/>
            <pc:sldMk cId="2906256939" sldId="316"/>
            <ac:picMk id="6" creationId="{0BAC3607-C4E2-BE8F-9DAD-8EBD58526C6A}"/>
          </ac:picMkLst>
        </pc:picChg>
      </pc:sldChg>
      <pc:sldChg chg="addSp delSp modSp mod modNotesTx">
        <pc:chgData name="Miller, Sara" userId="a1bd2614-3db7-4ab1-9fea-01727fba3caf" providerId="ADAL" clId="{F7BD0137-6192-48F5-87BD-CA327A260C4D}" dt="2024-11-14T16:32:01.854" v="12033" actId="20577"/>
        <pc:sldMkLst>
          <pc:docMk/>
          <pc:sldMk cId="2337739085" sldId="317"/>
        </pc:sldMkLst>
        <pc:spChg chg="mod">
          <ac:chgData name="Miller, Sara" userId="a1bd2614-3db7-4ab1-9fea-01727fba3caf" providerId="ADAL" clId="{F7BD0137-6192-48F5-87BD-CA327A260C4D}" dt="2024-10-31T19:41:49.640" v="8805" actId="20577"/>
          <ac:spMkLst>
            <pc:docMk/>
            <pc:sldMk cId="2337739085" sldId="317"/>
            <ac:spMk id="2" creationId="{29E6C63D-5D4A-1F68-4FF6-7FE1D540D4DD}"/>
          </ac:spMkLst>
        </pc:spChg>
        <pc:spChg chg="mod">
          <ac:chgData name="Miller, Sara" userId="a1bd2614-3db7-4ab1-9fea-01727fba3caf" providerId="ADAL" clId="{F7BD0137-6192-48F5-87BD-CA327A260C4D}" dt="2024-10-21T16:26:55.582" v="3969" actId="14100"/>
          <ac:spMkLst>
            <pc:docMk/>
            <pc:sldMk cId="2337739085" sldId="317"/>
            <ac:spMk id="4" creationId="{5BA18179-8C85-D6B1-C645-346C25886F1A}"/>
          </ac:spMkLst>
        </pc:spChg>
        <pc:picChg chg="add mod">
          <ac:chgData name="Miller, Sara" userId="a1bd2614-3db7-4ab1-9fea-01727fba3caf" providerId="ADAL" clId="{F7BD0137-6192-48F5-87BD-CA327A260C4D}" dt="2024-11-08T16:27:31.338" v="10286" actId="1076"/>
          <ac:picMkLst>
            <pc:docMk/>
            <pc:sldMk cId="2337739085" sldId="317"/>
            <ac:picMk id="6" creationId="{E5961023-DDEA-1F60-031C-00A4C1FA25CE}"/>
          </ac:picMkLst>
        </pc:picChg>
      </pc:sldChg>
      <pc:sldChg chg="addSp modSp mod ord">
        <pc:chgData name="Miller, Sara" userId="a1bd2614-3db7-4ab1-9fea-01727fba3caf" providerId="ADAL" clId="{F7BD0137-6192-48F5-87BD-CA327A260C4D}" dt="2024-11-08T16:42:16.523" v="10929" actId="14100"/>
        <pc:sldMkLst>
          <pc:docMk/>
          <pc:sldMk cId="538500348" sldId="318"/>
        </pc:sldMkLst>
        <pc:spChg chg="mod">
          <ac:chgData name="Miller, Sara" userId="a1bd2614-3db7-4ab1-9fea-01727fba3caf" providerId="ADAL" clId="{F7BD0137-6192-48F5-87BD-CA327A260C4D}" dt="2024-10-22T12:53:52.280" v="4231" actId="20577"/>
          <ac:spMkLst>
            <pc:docMk/>
            <pc:sldMk cId="538500348" sldId="318"/>
            <ac:spMk id="2" creationId="{29E6C63D-5D4A-1F68-4FF6-7FE1D540D4DD}"/>
          </ac:spMkLst>
        </pc:spChg>
        <pc:spChg chg="mod">
          <ac:chgData name="Miller, Sara" userId="a1bd2614-3db7-4ab1-9fea-01727fba3caf" providerId="ADAL" clId="{F7BD0137-6192-48F5-87BD-CA327A260C4D}" dt="2024-10-22T12:49:04.025" v="4071" actId="5793"/>
          <ac:spMkLst>
            <pc:docMk/>
            <pc:sldMk cId="538500348" sldId="318"/>
            <ac:spMk id="4" creationId="{5BA18179-8C85-D6B1-C645-346C25886F1A}"/>
          </ac:spMkLst>
        </pc:spChg>
        <pc:picChg chg="add mod">
          <ac:chgData name="Miller, Sara" userId="a1bd2614-3db7-4ab1-9fea-01727fba3caf" providerId="ADAL" clId="{F7BD0137-6192-48F5-87BD-CA327A260C4D}" dt="2024-11-08T16:42:16.523" v="10929" actId="14100"/>
          <ac:picMkLst>
            <pc:docMk/>
            <pc:sldMk cId="538500348" sldId="318"/>
            <ac:picMk id="6" creationId="{912DBDB5-381A-C4E2-C398-138B11587CB4}"/>
          </ac:picMkLst>
        </pc:picChg>
      </pc:sldChg>
      <pc:sldChg chg="addSp modSp new mod modNotesTx">
        <pc:chgData name="Miller, Sara" userId="a1bd2614-3db7-4ab1-9fea-01727fba3caf" providerId="ADAL" clId="{F7BD0137-6192-48F5-87BD-CA327A260C4D}" dt="2024-11-14T18:23:19.507" v="14135" actId="20577"/>
        <pc:sldMkLst>
          <pc:docMk/>
          <pc:sldMk cId="733220087" sldId="319"/>
        </pc:sldMkLst>
        <pc:spChg chg="mod">
          <ac:chgData name="Miller, Sara" userId="a1bd2614-3db7-4ab1-9fea-01727fba3caf" providerId="ADAL" clId="{F7BD0137-6192-48F5-87BD-CA327A260C4D}" dt="2024-10-31T19:46:22.475" v="9291" actId="313"/>
          <ac:spMkLst>
            <pc:docMk/>
            <pc:sldMk cId="733220087" sldId="319"/>
            <ac:spMk id="2" creationId="{E58E21BD-4168-114B-5E5D-2C2F2C9490F5}"/>
          </ac:spMkLst>
        </pc:spChg>
        <pc:spChg chg="mod">
          <ac:chgData name="Miller, Sara" userId="a1bd2614-3db7-4ab1-9fea-01727fba3caf" providerId="ADAL" clId="{F7BD0137-6192-48F5-87BD-CA327A260C4D}" dt="2024-10-17T16:34:24.331" v="1100" actId="20577"/>
          <ac:spMkLst>
            <pc:docMk/>
            <pc:sldMk cId="733220087" sldId="319"/>
            <ac:spMk id="3" creationId="{AADC9FFB-0063-B62C-5E35-294793E2AC1F}"/>
          </ac:spMkLst>
        </pc:spChg>
        <pc:picChg chg="add mod">
          <ac:chgData name="Miller, Sara" userId="a1bd2614-3db7-4ab1-9fea-01727fba3caf" providerId="ADAL" clId="{F7BD0137-6192-48F5-87BD-CA327A260C4D}" dt="2024-11-08T16:40:55.229" v="10908" actId="14100"/>
          <ac:picMkLst>
            <pc:docMk/>
            <pc:sldMk cId="733220087" sldId="319"/>
            <ac:picMk id="6" creationId="{3DD53980-131C-57AF-5A2B-24A85810DA30}"/>
          </ac:picMkLst>
        </pc:picChg>
      </pc:sldChg>
      <pc:sldChg chg="modSp del mod">
        <pc:chgData name="Miller, Sara" userId="a1bd2614-3db7-4ab1-9fea-01727fba3caf" providerId="ADAL" clId="{F7BD0137-6192-48F5-87BD-CA327A260C4D}" dt="2024-10-21T13:46:21.831" v="1129" actId="2696"/>
        <pc:sldMkLst>
          <pc:docMk/>
          <pc:sldMk cId="766030405" sldId="320"/>
        </pc:sldMkLst>
      </pc:sldChg>
      <pc:sldChg chg="new">
        <pc:chgData name="Miller, Sara" userId="a1bd2614-3db7-4ab1-9fea-01727fba3caf" providerId="ADAL" clId="{F7BD0137-6192-48F5-87BD-CA327A260C4D}" dt="2024-10-17T15:26:23.654" v="257" actId="680"/>
        <pc:sldMkLst>
          <pc:docMk/>
          <pc:sldMk cId="1399451372" sldId="320"/>
        </pc:sldMkLst>
      </pc:sldChg>
      <pc:sldChg chg="addSp modSp mod modClrScheme chgLayout">
        <pc:chgData name="Miller, Sara" userId="a1bd2614-3db7-4ab1-9fea-01727fba3caf" providerId="ADAL" clId="{F7BD0137-6192-48F5-87BD-CA327A260C4D}" dt="2024-11-14T16:44:50.597" v="12656" actId="207"/>
        <pc:sldMkLst>
          <pc:docMk/>
          <pc:sldMk cId="1399451372" sldId="321"/>
        </pc:sldMkLst>
        <pc:spChg chg="mod ord">
          <ac:chgData name="Miller, Sara" userId="a1bd2614-3db7-4ab1-9fea-01727fba3caf" providerId="ADAL" clId="{F7BD0137-6192-48F5-87BD-CA327A260C4D}" dt="2024-11-14T16:44:50.597" v="12656" actId="207"/>
          <ac:spMkLst>
            <pc:docMk/>
            <pc:sldMk cId="1399451372" sldId="321"/>
            <ac:spMk id="2" creationId="{A7C8686A-5FFF-CC2B-2F99-197B5359C5D3}"/>
          </ac:spMkLst>
        </pc:spChg>
        <pc:spChg chg="mod">
          <ac:chgData name="Miller, Sara" userId="a1bd2614-3db7-4ab1-9fea-01727fba3caf" providerId="ADAL" clId="{F7BD0137-6192-48F5-87BD-CA327A260C4D}" dt="2024-11-12T15:09:19.781" v="10993" actId="26606"/>
          <ac:spMkLst>
            <pc:docMk/>
            <pc:sldMk cId="1399451372" sldId="321"/>
            <ac:spMk id="3" creationId="{F6E31B2B-73D8-9693-DC3E-4C9BC3423451}"/>
          </ac:spMkLst>
        </pc:spChg>
        <pc:spChg chg="mod">
          <ac:chgData name="Miller, Sara" userId="a1bd2614-3db7-4ab1-9fea-01727fba3caf" providerId="ADAL" clId="{F7BD0137-6192-48F5-87BD-CA327A260C4D}" dt="2024-11-12T15:09:19.781" v="10993" actId="26606"/>
          <ac:spMkLst>
            <pc:docMk/>
            <pc:sldMk cId="1399451372" sldId="321"/>
            <ac:spMk id="4" creationId="{EB14AAB4-05B9-751F-00B4-CE47120B191B}"/>
          </ac:spMkLst>
        </pc:spChg>
        <pc:spChg chg="add mod">
          <ac:chgData name="Miller, Sara" userId="a1bd2614-3db7-4ab1-9fea-01727fba3caf" providerId="ADAL" clId="{F7BD0137-6192-48F5-87BD-CA327A260C4D}" dt="2024-11-12T15:09:19.781" v="10993" actId="26606"/>
          <ac:spMkLst>
            <pc:docMk/>
            <pc:sldMk cId="1399451372" sldId="321"/>
            <ac:spMk id="9" creationId="{DE261CF3-EFC3-34E0-2993-4FA20E63915D}"/>
          </ac:spMkLst>
        </pc:spChg>
      </pc:sldChg>
      <pc:sldChg chg="del">
        <pc:chgData name="Miller, Sara" userId="a1bd2614-3db7-4ab1-9fea-01727fba3caf" providerId="ADAL" clId="{F7BD0137-6192-48F5-87BD-CA327A260C4D}" dt="2024-10-17T15:27:45.011" v="289" actId="2696"/>
        <pc:sldMkLst>
          <pc:docMk/>
          <pc:sldMk cId="1683868641" sldId="323"/>
        </pc:sldMkLst>
      </pc:sldChg>
      <pc:sldChg chg="del">
        <pc:chgData name="Miller, Sara" userId="a1bd2614-3db7-4ab1-9fea-01727fba3caf" providerId="ADAL" clId="{F7BD0137-6192-48F5-87BD-CA327A260C4D}" dt="2024-10-17T15:27:47.277" v="290" actId="2696"/>
        <pc:sldMkLst>
          <pc:docMk/>
          <pc:sldMk cId="1046713909" sldId="324"/>
        </pc:sldMkLst>
      </pc:sldChg>
      <pc:sldChg chg="addSp modSp new mod modNotesTx">
        <pc:chgData name="Miller, Sara" userId="a1bd2614-3db7-4ab1-9fea-01727fba3caf" providerId="ADAL" clId="{F7BD0137-6192-48F5-87BD-CA327A260C4D}" dt="2024-11-26T16:10:31.441" v="15432" actId="20577"/>
        <pc:sldMkLst>
          <pc:docMk/>
          <pc:sldMk cId="1335122103" sldId="328"/>
        </pc:sldMkLst>
        <pc:spChg chg="mod">
          <ac:chgData name="Miller, Sara" userId="a1bd2614-3db7-4ab1-9fea-01727fba3caf" providerId="ADAL" clId="{F7BD0137-6192-48F5-87BD-CA327A260C4D}" dt="2024-10-21T15:45:35.501" v="3357" actId="5793"/>
          <ac:spMkLst>
            <pc:docMk/>
            <pc:sldMk cId="1335122103" sldId="328"/>
            <ac:spMk id="2" creationId="{1EB8FFBF-6607-5B71-F563-85807E369934}"/>
          </ac:spMkLst>
        </pc:spChg>
        <pc:spChg chg="mod">
          <ac:chgData name="Miller, Sara" userId="a1bd2614-3db7-4ab1-9fea-01727fba3caf" providerId="ADAL" clId="{F7BD0137-6192-48F5-87BD-CA327A260C4D}" dt="2024-10-17T16:10:42.598" v="432" actId="20577"/>
          <ac:spMkLst>
            <pc:docMk/>
            <pc:sldMk cId="1335122103" sldId="328"/>
            <ac:spMk id="3" creationId="{BF608581-47B8-468C-C474-8131083EB0C8}"/>
          </ac:spMkLst>
        </pc:spChg>
        <pc:picChg chg="add mod">
          <ac:chgData name="Miller, Sara" userId="a1bd2614-3db7-4ab1-9fea-01727fba3caf" providerId="ADAL" clId="{F7BD0137-6192-48F5-87BD-CA327A260C4D}" dt="2024-10-21T15:46:02.977" v="3362" actId="14100"/>
          <ac:picMkLst>
            <pc:docMk/>
            <pc:sldMk cId="1335122103" sldId="328"/>
            <ac:picMk id="6" creationId="{1D9F76CD-3A57-8277-F4B6-53AF123372CB}"/>
          </ac:picMkLst>
        </pc:picChg>
        <pc:picChg chg="add mod">
          <ac:chgData name="Miller, Sara" userId="a1bd2614-3db7-4ab1-9fea-01727fba3caf" providerId="ADAL" clId="{F7BD0137-6192-48F5-87BD-CA327A260C4D}" dt="2024-10-21T15:47:31.943" v="3365" actId="14100"/>
          <ac:picMkLst>
            <pc:docMk/>
            <pc:sldMk cId="1335122103" sldId="328"/>
            <ac:picMk id="8" creationId="{C8B8B55C-ECBC-8DC4-9EC1-5A83C78C77FF}"/>
          </ac:picMkLst>
        </pc:picChg>
      </pc:sldChg>
      <pc:sldChg chg="addSp modSp mod modNotesTx">
        <pc:chgData name="Miller, Sara" userId="a1bd2614-3db7-4ab1-9fea-01727fba3caf" providerId="ADAL" clId="{F7BD0137-6192-48F5-87BD-CA327A260C4D}" dt="2024-11-25T19:01:52.743" v="14312" actId="20577"/>
        <pc:sldMkLst>
          <pc:docMk/>
          <pc:sldMk cId="3484978369" sldId="329"/>
        </pc:sldMkLst>
        <pc:spChg chg="mod">
          <ac:chgData name="Miller, Sara" userId="a1bd2614-3db7-4ab1-9fea-01727fba3caf" providerId="ADAL" clId="{F7BD0137-6192-48F5-87BD-CA327A260C4D}" dt="2024-10-17T16:18:14.142" v="588" actId="20577"/>
          <ac:spMkLst>
            <pc:docMk/>
            <pc:sldMk cId="3484978369" sldId="329"/>
            <ac:spMk id="2" creationId="{29E6C63D-5D4A-1F68-4FF6-7FE1D540D4DD}"/>
          </ac:spMkLst>
        </pc:spChg>
        <pc:spChg chg="mod">
          <ac:chgData name="Miller, Sara" userId="a1bd2614-3db7-4ab1-9fea-01727fba3caf" providerId="ADAL" clId="{F7BD0137-6192-48F5-87BD-CA327A260C4D}" dt="2024-11-25T19:01:52.743" v="14312" actId="20577"/>
          <ac:spMkLst>
            <pc:docMk/>
            <pc:sldMk cId="3484978369" sldId="329"/>
            <ac:spMk id="4" creationId="{5BA18179-8C85-D6B1-C645-346C25886F1A}"/>
          </ac:spMkLst>
        </pc:spChg>
        <pc:picChg chg="add mod">
          <ac:chgData name="Miller, Sara" userId="a1bd2614-3db7-4ab1-9fea-01727fba3caf" providerId="ADAL" clId="{F7BD0137-6192-48F5-87BD-CA327A260C4D}" dt="2024-10-21T15:51:20.860" v="3377" actId="1076"/>
          <ac:picMkLst>
            <pc:docMk/>
            <pc:sldMk cId="3484978369" sldId="329"/>
            <ac:picMk id="6" creationId="{CE07DB91-69AE-6F09-DCA9-A8F243965D8A}"/>
          </ac:picMkLst>
        </pc:picChg>
      </pc:sldChg>
      <pc:sldChg chg="addSp delSp modSp new mod">
        <pc:chgData name="Miller, Sara" userId="a1bd2614-3db7-4ab1-9fea-01727fba3caf" providerId="ADAL" clId="{F7BD0137-6192-48F5-87BD-CA327A260C4D}" dt="2024-11-08T16:40:35.177" v="10902" actId="14100"/>
        <pc:sldMkLst>
          <pc:docMk/>
          <pc:sldMk cId="2789230704" sldId="330"/>
        </pc:sldMkLst>
        <pc:spChg chg="mod">
          <ac:chgData name="Miller, Sara" userId="a1bd2614-3db7-4ab1-9fea-01727fba3caf" providerId="ADAL" clId="{F7BD0137-6192-48F5-87BD-CA327A260C4D}" dt="2024-10-21T14:11:08.109" v="2431" actId="20577"/>
          <ac:spMkLst>
            <pc:docMk/>
            <pc:sldMk cId="2789230704" sldId="330"/>
            <ac:spMk id="2" creationId="{CB110D04-900B-DCBC-4762-E5202630C33D}"/>
          </ac:spMkLst>
        </pc:spChg>
        <pc:spChg chg="mod">
          <ac:chgData name="Miller, Sara" userId="a1bd2614-3db7-4ab1-9fea-01727fba3caf" providerId="ADAL" clId="{F7BD0137-6192-48F5-87BD-CA327A260C4D}" dt="2024-10-17T16:33:08.858" v="1094" actId="20577"/>
          <ac:spMkLst>
            <pc:docMk/>
            <pc:sldMk cId="2789230704" sldId="330"/>
            <ac:spMk id="3" creationId="{DA0B7153-9B18-5A8C-5BCA-F805AF391167}"/>
          </ac:spMkLst>
        </pc:spChg>
        <pc:picChg chg="add mod">
          <ac:chgData name="Miller, Sara" userId="a1bd2614-3db7-4ab1-9fea-01727fba3caf" providerId="ADAL" clId="{F7BD0137-6192-48F5-87BD-CA327A260C4D}" dt="2024-11-08T16:40:35.177" v="10902" actId="14100"/>
          <ac:picMkLst>
            <pc:docMk/>
            <pc:sldMk cId="2789230704" sldId="330"/>
            <ac:picMk id="6" creationId="{DD2583D4-CBA8-9952-732D-A96D113FDF5E}"/>
          </ac:picMkLst>
        </pc:picChg>
      </pc:sldChg>
      <pc:sldChg chg="addSp delSp modSp add del mod modNotesTx">
        <pc:chgData name="Miller, Sara" userId="a1bd2614-3db7-4ab1-9fea-01727fba3caf" providerId="ADAL" clId="{F7BD0137-6192-48F5-87BD-CA327A260C4D}" dt="2024-11-20T21:22:03.812" v="14271" actId="20577"/>
        <pc:sldMkLst>
          <pc:docMk/>
          <pc:sldMk cId="2658881027" sldId="331"/>
        </pc:sldMkLst>
        <pc:spChg chg="mod">
          <ac:chgData name="Miller, Sara" userId="a1bd2614-3db7-4ab1-9fea-01727fba3caf" providerId="ADAL" clId="{F7BD0137-6192-48F5-87BD-CA327A260C4D}" dt="2024-10-17T16:34:40.819" v="1106" actId="20577"/>
          <ac:spMkLst>
            <pc:docMk/>
            <pc:sldMk cId="2658881027" sldId="331"/>
            <ac:spMk id="2" creationId="{29E6C63D-5D4A-1F68-4FF6-7FE1D540D4DD}"/>
          </ac:spMkLst>
        </pc:spChg>
        <pc:spChg chg="mod">
          <ac:chgData name="Miller, Sara" userId="a1bd2614-3db7-4ab1-9fea-01727fba3caf" providerId="ADAL" clId="{F7BD0137-6192-48F5-87BD-CA327A260C4D}" dt="2024-10-21T14:12:51.509" v="2677" actId="5793"/>
          <ac:spMkLst>
            <pc:docMk/>
            <pc:sldMk cId="2658881027" sldId="331"/>
            <ac:spMk id="4" creationId="{5BA18179-8C85-D6B1-C645-346C25886F1A}"/>
          </ac:spMkLst>
        </pc:spChg>
        <pc:picChg chg="add del mod">
          <ac:chgData name="Miller, Sara" userId="a1bd2614-3db7-4ab1-9fea-01727fba3caf" providerId="ADAL" clId="{F7BD0137-6192-48F5-87BD-CA327A260C4D}" dt="2024-11-08T16:40:44.710" v="10905" actId="14100"/>
          <ac:picMkLst>
            <pc:docMk/>
            <pc:sldMk cId="2658881027" sldId="331"/>
            <ac:picMk id="6" creationId="{5ABAF655-F25C-371B-FB35-EA9FEF21F42E}"/>
          </ac:picMkLst>
        </pc:picChg>
      </pc:sldChg>
      <pc:sldChg chg="modSp new mod ord">
        <pc:chgData name="Miller, Sara" userId="a1bd2614-3db7-4ab1-9fea-01727fba3caf" providerId="ADAL" clId="{F7BD0137-6192-48F5-87BD-CA327A260C4D}" dt="2024-10-17T16:28:26.451" v="945" actId="20577"/>
        <pc:sldMkLst>
          <pc:docMk/>
          <pc:sldMk cId="856629148" sldId="332"/>
        </pc:sldMkLst>
        <pc:spChg chg="mod">
          <ac:chgData name="Miller, Sara" userId="a1bd2614-3db7-4ab1-9fea-01727fba3caf" providerId="ADAL" clId="{F7BD0137-6192-48F5-87BD-CA327A260C4D}" dt="2024-10-17T16:28:26.451" v="945" actId="20577"/>
          <ac:spMkLst>
            <pc:docMk/>
            <pc:sldMk cId="856629148" sldId="332"/>
            <ac:spMk id="2" creationId="{1E7F4A21-264C-7579-51DC-6C465F18F4C3}"/>
          </ac:spMkLst>
        </pc:spChg>
      </pc:sldChg>
      <pc:sldChg chg="modSp mod">
        <pc:chgData name="Miller, Sara" userId="a1bd2614-3db7-4ab1-9fea-01727fba3caf" providerId="ADAL" clId="{F7BD0137-6192-48F5-87BD-CA327A260C4D}" dt="2024-11-08T16:33:01.410" v="10728" actId="20577"/>
        <pc:sldMkLst>
          <pc:docMk/>
          <pc:sldMk cId="2465751813" sldId="335"/>
        </pc:sldMkLst>
        <pc:spChg chg="mod">
          <ac:chgData name="Miller, Sara" userId="a1bd2614-3db7-4ab1-9fea-01727fba3caf" providerId="ADAL" clId="{F7BD0137-6192-48F5-87BD-CA327A260C4D}" dt="2024-11-08T16:33:01.410" v="10728" actId="20577"/>
          <ac:spMkLst>
            <pc:docMk/>
            <pc:sldMk cId="2465751813" sldId="335"/>
            <ac:spMk id="2" creationId="{29E6C63D-5D4A-1F68-4FF6-7FE1D540D4DD}"/>
          </ac:spMkLst>
        </pc:spChg>
        <pc:spChg chg="mod">
          <ac:chgData name="Miller, Sara" userId="a1bd2614-3db7-4ab1-9fea-01727fba3caf" providerId="ADAL" clId="{F7BD0137-6192-48F5-87BD-CA327A260C4D}" dt="2024-11-08T16:32:50.910" v="10725" actId="20577"/>
          <ac:spMkLst>
            <pc:docMk/>
            <pc:sldMk cId="2465751813" sldId="335"/>
            <ac:spMk id="4" creationId="{5BA18179-8C85-D6B1-C645-346C25886F1A}"/>
          </ac:spMkLst>
        </pc:spChg>
      </pc:sldChg>
      <pc:sldChg chg="addSp delSp modSp mod modClrScheme chgLayout modNotesTx">
        <pc:chgData name="Miller, Sara" userId="a1bd2614-3db7-4ab1-9fea-01727fba3caf" providerId="ADAL" clId="{F7BD0137-6192-48F5-87BD-CA327A260C4D}" dt="2024-11-14T18:09:34.543" v="13868" actId="207"/>
        <pc:sldMkLst>
          <pc:docMk/>
          <pc:sldMk cId="2015331256" sldId="338"/>
        </pc:sldMkLst>
        <pc:spChg chg="mod ord">
          <ac:chgData name="Miller, Sara" userId="a1bd2614-3db7-4ab1-9fea-01727fba3caf" providerId="ADAL" clId="{F7BD0137-6192-48F5-87BD-CA327A260C4D}" dt="2024-11-14T18:09:34.543" v="13868" actId="207"/>
          <ac:spMkLst>
            <pc:docMk/>
            <pc:sldMk cId="2015331256" sldId="338"/>
            <ac:spMk id="2" creationId="{3A5F16B2-5771-AC58-9846-398BC0114589}"/>
          </ac:spMkLst>
        </pc:spChg>
        <pc:spChg chg="mod">
          <ac:chgData name="Miller, Sara" userId="a1bd2614-3db7-4ab1-9fea-01727fba3caf" providerId="ADAL" clId="{F7BD0137-6192-48F5-87BD-CA327A260C4D}" dt="2024-11-12T14:58:48.960" v="10939" actId="26606"/>
          <ac:spMkLst>
            <pc:docMk/>
            <pc:sldMk cId="2015331256" sldId="338"/>
            <ac:spMk id="3" creationId="{27945C7E-2E9F-FDD0-2706-93343157B307}"/>
          </ac:spMkLst>
        </pc:spChg>
        <pc:spChg chg="mod">
          <ac:chgData name="Miller, Sara" userId="a1bd2614-3db7-4ab1-9fea-01727fba3caf" providerId="ADAL" clId="{F7BD0137-6192-48F5-87BD-CA327A260C4D}" dt="2024-11-12T14:58:48.960" v="10939" actId="26606"/>
          <ac:spMkLst>
            <pc:docMk/>
            <pc:sldMk cId="2015331256" sldId="338"/>
            <ac:spMk id="4" creationId="{0685C6BC-D45D-19DD-769A-298E9E7697A8}"/>
          </ac:spMkLst>
        </pc:spChg>
        <pc:spChg chg="add mod">
          <ac:chgData name="Miller, Sara" userId="a1bd2614-3db7-4ab1-9fea-01727fba3caf" providerId="ADAL" clId="{F7BD0137-6192-48F5-87BD-CA327A260C4D}" dt="2024-11-12T14:59:00.705" v="10942"/>
          <ac:spMkLst>
            <pc:docMk/>
            <pc:sldMk cId="2015331256" sldId="338"/>
            <ac:spMk id="17" creationId="{5E951AD5-8DC3-CA86-5707-63BA265D97D6}"/>
          </ac:spMkLst>
        </pc:spChg>
      </pc:sldChg>
      <pc:sldChg chg="modSp new mod modNotesTx">
        <pc:chgData name="Miller, Sara" userId="a1bd2614-3db7-4ab1-9fea-01727fba3caf" providerId="ADAL" clId="{F7BD0137-6192-48F5-87BD-CA327A260C4D}" dt="2024-11-14T16:26:12.821" v="11629" actId="14100"/>
        <pc:sldMkLst>
          <pc:docMk/>
          <pc:sldMk cId="986518353" sldId="339"/>
        </pc:sldMkLst>
        <pc:spChg chg="mod">
          <ac:chgData name="Miller, Sara" userId="a1bd2614-3db7-4ab1-9fea-01727fba3caf" providerId="ADAL" clId="{F7BD0137-6192-48F5-87BD-CA327A260C4D}" dt="2024-11-14T16:26:12.821" v="11629" actId="14100"/>
          <ac:spMkLst>
            <pc:docMk/>
            <pc:sldMk cId="986518353" sldId="339"/>
            <ac:spMk id="2" creationId="{E6AF4F29-20B1-15EB-81A5-B24A563E10CC}"/>
          </ac:spMkLst>
        </pc:spChg>
        <pc:spChg chg="mod">
          <ac:chgData name="Miller, Sara" userId="a1bd2614-3db7-4ab1-9fea-01727fba3caf" providerId="ADAL" clId="{F7BD0137-6192-48F5-87BD-CA327A260C4D}" dt="2024-10-21T13:54:11.349" v="1885" actId="20577"/>
          <ac:spMkLst>
            <pc:docMk/>
            <pc:sldMk cId="986518353" sldId="339"/>
            <ac:spMk id="3" creationId="{3C889608-E08F-0EC1-23C5-65D1D15953F8}"/>
          </ac:spMkLst>
        </pc:spChg>
      </pc:sldChg>
      <pc:sldChg chg="addSp delSp modSp new mod ord">
        <pc:chgData name="Miller, Sara" userId="a1bd2614-3db7-4ab1-9fea-01727fba3caf" providerId="ADAL" clId="{F7BD0137-6192-48F5-87BD-CA327A260C4D}" dt="2024-11-08T16:42:25.059" v="10930" actId="14100"/>
        <pc:sldMkLst>
          <pc:docMk/>
          <pc:sldMk cId="1700543668" sldId="340"/>
        </pc:sldMkLst>
        <pc:spChg chg="mod">
          <ac:chgData name="Miller, Sara" userId="a1bd2614-3db7-4ab1-9fea-01727fba3caf" providerId="ADAL" clId="{F7BD0137-6192-48F5-87BD-CA327A260C4D}" dt="2024-10-22T12:47:37.041" v="4062" actId="5793"/>
          <ac:spMkLst>
            <pc:docMk/>
            <pc:sldMk cId="1700543668" sldId="340"/>
            <ac:spMk id="2" creationId="{BD2991E1-E467-0F63-BD4B-36CD43B8F218}"/>
          </ac:spMkLst>
        </pc:spChg>
        <pc:spChg chg="mod">
          <ac:chgData name="Miller, Sara" userId="a1bd2614-3db7-4ab1-9fea-01727fba3caf" providerId="ADAL" clId="{F7BD0137-6192-48F5-87BD-CA327A260C4D}" dt="2024-10-22T12:59:44.831" v="4455" actId="313"/>
          <ac:spMkLst>
            <pc:docMk/>
            <pc:sldMk cId="1700543668" sldId="340"/>
            <ac:spMk id="3" creationId="{819B8D49-1F8A-DE13-63A9-D94D85E8FEE4}"/>
          </ac:spMkLst>
        </pc:spChg>
        <pc:picChg chg="add mod">
          <ac:chgData name="Miller, Sara" userId="a1bd2614-3db7-4ab1-9fea-01727fba3caf" providerId="ADAL" clId="{F7BD0137-6192-48F5-87BD-CA327A260C4D}" dt="2024-11-08T16:42:25.059" v="10930" actId="14100"/>
          <ac:picMkLst>
            <pc:docMk/>
            <pc:sldMk cId="1700543668" sldId="340"/>
            <ac:picMk id="9" creationId="{F0FB7449-2371-6845-5AD0-98057D2BFC51}"/>
          </ac:picMkLst>
        </pc:picChg>
      </pc:sldChg>
      <pc:sldChg chg="addSp modSp new mod">
        <pc:chgData name="Miller, Sara" userId="a1bd2614-3db7-4ab1-9fea-01727fba3caf" providerId="ADAL" clId="{F7BD0137-6192-48F5-87BD-CA327A260C4D}" dt="2024-11-14T16:44:44.350" v="12655" actId="14100"/>
        <pc:sldMkLst>
          <pc:docMk/>
          <pc:sldMk cId="4273348966" sldId="341"/>
        </pc:sldMkLst>
        <pc:spChg chg="mod">
          <ac:chgData name="Miller, Sara" userId="a1bd2614-3db7-4ab1-9fea-01727fba3caf" providerId="ADAL" clId="{F7BD0137-6192-48F5-87BD-CA327A260C4D}" dt="2024-11-08T16:40:11.819" v="10897" actId="14100"/>
          <ac:spMkLst>
            <pc:docMk/>
            <pc:sldMk cId="4273348966" sldId="341"/>
            <ac:spMk id="2" creationId="{FBC25F0F-8A22-3CED-8ECC-1DDA8E2DA069}"/>
          </ac:spMkLst>
        </pc:spChg>
        <pc:spChg chg="mod">
          <ac:chgData name="Miller, Sara" userId="a1bd2614-3db7-4ab1-9fea-01727fba3caf" providerId="ADAL" clId="{F7BD0137-6192-48F5-87BD-CA327A260C4D}" dt="2024-10-22T12:53:22.958" v="4182" actId="20577"/>
          <ac:spMkLst>
            <pc:docMk/>
            <pc:sldMk cId="4273348966" sldId="341"/>
            <ac:spMk id="3" creationId="{6B066EB2-EFB3-02A5-798C-973293AC7AA4}"/>
          </ac:spMkLst>
        </pc:spChg>
        <pc:picChg chg="add mod">
          <ac:chgData name="Miller, Sara" userId="a1bd2614-3db7-4ab1-9fea-01727fba3caf" providerId="ADAL" clId="{F7BD0137-6192-48F5-87BD-CA327A260C4D}" dt="2024-11-14T16:44:44.350" v="12655" actId="14100"/>
          <ac:picMkLst>
            <pc:docMk/>
            <pc:sldMk cId="4273348966" sldId="341"/>
            <ac:picMk id="6" creationId="{F7DC6762-492A-28E7-B2FF-3A6084230D32}"/>
          </ac:picMkLst>
        </pc:picChg>
      </pc:sldChg>
      <pc:sldChg chg="addSp modSp new mod">
        <pc:chgData name="Miller, Sara" userId="a1bd2614-3db7-4ab1-9fea-01727fba3caf" providerId="ADAL" clId="{F7BD0137-6192-48F5-87BD-CA327A260C4D}" dt="2024-11-08T16:41:43.407" v="10920" actId="14100"/>
        <pc:sldMkLst>
          <pc:docMk/>
          <pc:sldMk cId="1162245367" sldId="342"/>
        </pc:sldMkLst>
        <pc:spChg chg="mod">
          <ac:chgData name="Miller, Sara" userId="a1bd2614-3db7-4ab1-9fea-01727fba3caf" providerId="ADAL" clId="{F7BD0137-6192-48F5-87BD-CA327A260C4D}" dt="2024-11-08T16:41:43.407" v="10920" actId="14100"/>
          <ac:spMkLst>
            <pc:docMk/>
            <pc:sldMk cId="1162245367" sldId="342"/>
            <ac:spMk id="2" creationId="{A09FB331-7902-A8FE-6746-C009A77F9204}"/>
          </ac:spMkLst>
        </pc:spChg>
        <pc:spChg chg="mod">
          <ac:chgData name="Miller, Sara" userId="a1bd2614-3db7-4ab1-9fea-01727fba3caf" providerId="ADAL" clId="{F7BD0137-6192-48F5-87BD-CA327A260C4D}" dt="2024-10-22T12:53:08.379" v="4154" actId="20577"/>
          <ac:spMkLst>
            <pc:docMk/>
            <pc:sldMk cId="1162245367" sldId="342"/>
            <ac:spMk id="3" creationId="{66B935C7-6FF5-B9F1-4738-BCEA9FB1D4B7}"/>
          </ac:spMkLst>
        </pc:spChg>
        <pc:picChg chg="add mod">
          <ac:chgData name="Miller, Sara" userId="a1bd2614-3db7-4ab1-9fea-01727fba3caf" providerId="ADAL" clId="{F7BD0137-6192-48F5-87BD-CA327A260C4D}" dt="2024-11-08T16:41:38.677" v="10919" actId="14100"/>
          <ac:picMkLst>
            <pc:docMk/>
            <pc:sldMk cId="1162245367" sldId="342"/>
            <ac:picMk id="6" creationId="{8500A38D-AE97-C1E9-6DC7-20ABED6BAF01}"/>
          </ac:picMkLst>
        </pc:picChg>
        <pc:picChg chg="add mod">
          <ac:chgData name="Miller, Sara" userId="a1bd2614-3db7-4ab1-9fea-01727fba3caf" providerId="ADAL" clId="{F7BD0137-6192-48F5-87BD-CA327A260C4D}" dt="2024-11-08T16:41:32.624" v="10917" actId="14100"/>
          <ac:picMkLst>
            <pc:docMk/>
            <pc:sldMk cId="1162245367" sldId="342"/>
            <ac:picMk id="8" creationId="{8B634DBB-BEF0-8496-2313-25A8ADA10315}"/>
          </ac:picMkLst>
        </pc:picChg>
      </pc:sldChg>
      <pc:sldChg chg="addSp delSp modSp new mod modClrScheme chgLayout modNotesTx">
        <pc:chgData name="Miller, Sara" userId="a1bd2614-3db7-4ab1-9fea-01727fba3caf" providerId="ADAL" clId="{F7BD0137-6192-48F5-87BD-CA327A260C4D}" dt="2024-11-26T15:40:50.989" v="15298" actId="20577"/>
        <pc:sldMkLst>
          <pc:docMk/>
          <pc:sldMk cId="1386715179" sldId="343"/>
        </pc:sldMkLst>
        <pc:spChg chg="mod ord">
          <ac:chgData name="Miller, Sara" userId="a1bd2614-3db7-4ab1-9fea-01727fba3caf" providerId="ADAL" clId="{F7BD0137-6192-48F5-87BD-CA327A260C4D}" dt="2024-11-26T15:40:50.989" v="15298" actId="20577"/>
          <ac:spMkLst>
            <pc:docMk/>
            <pc:sldMk cId="1386715179" sldId="343"/>
            <ac:spMk id="2" creationId="{229BF6A5-1FE7-BEBA-DCB6-CAB1CD9F36E9}"/>
          </ac:spMkLst>
        </pc:spChg>
        <pc:spChg chg="mod">
          <ac:chgData name="Miller, Sara" userId="a1bd2614-3db7-4ab1-9fea-01727fba3caf" providerId="ADAL" clId="{F7BD0137-6192-48F5-87BD-CA327A260C4D}" dt="2024-11-12T15:09:48.311" v="10998" actId="26606"/>
          <ac:spMkLst>
            <pc:docMk/>
            <pc:sldMk cId="1386715179" sldId="343"/>
            <ac:spMk id="3" creationId="{87AE33D4-67D4-7A79-A73B-A477831C7942}"/>
          </ac:spMkLst>
        </pc:spChg>
        <pc:spChg chg="mod">
          <ac:chgData name="Miller, Sara" userId="a1bd2614-3db7-4ab1-9fea-01727fba3caf" providerId="ADAL" clId="{F7BD0137-6192-48F5-87BD-CA327A260C4D}" dt="2024-11-12T15:09:48.311" v="10998" actId="26606"/>
          <ac:spMkLst>
            <pc:docMk/>
            <pc:sldMk cId="1386715179" sldId="343"/>
            <ac:spMk id="4" creationId="{2200E207-4071-2901-0914-E932729D40EE}"/>
          </ac:spMkLst>
        </pc:spChg>
      </pc:sldChg>
      <pc:sldChg chg="addSp modSp new mod">
        <pc:chgData name="Miller, Sara" userId="a1bd2614-3db7-4ab1-9fea-01727fba3caf" providerId="ADAL" clId="{F7BD0137-6192-48F5-87BD-CA327A260C4D}" dt="2024-11-14T16:32:30.534" v="12069" actId="20577"/>
        <pc:sldMkLst>
          <pc:docMk/>
          <pc:sldMk cId="4107164265" sldId="344"/>
        </pc:sldMkLst>
        <pc:spChg chg="mod">
          <ac:chgData name="Miller, Sara" userId="a1bd2614-3db7-4ab1-9fea-01727fba3caf" providerId="ADAL" clId="{F7BD0137-6192-48F5-87BD-CA327A260C4D}" dt="2024-11-14T16:32:30.534" v="12069" actId="20577"/>
          <ac:spMkLst>
            <pc:docMk/>
            <pc:sldMk cId="4107164265" sldId="344"/>
            <ac:spMk id="2" creationId="{95871F28-7D84-B504-F1D3-15F65C3356E4}"/>
          </ac:spMkLst>
        </pc:spChg>
        <pc:spChg chg="mod">
          <ac:chgData name="Miller, Sara" userId="a1bd2614-3db7-4ab1-9fea-01727fba3caf" providerId="ADAL" clId="{F7BD0137-6192-48F5-87BD-CA327A260C4D}" dt="2024-10-24T14:42:14.915" v="4571" actId="20577"/>
          <ac:spMkLst>
            <pc:docMk/>
            <pc:sldMk cId="4107164265" sldId="344"/>
            <ac:spMk id="3" creationId="{CB670B19-0309-6ADD-167D-C1C5D3F28BF7}"/>
          </ac:spMkLst>
        </pc:spChg>
        <pc:picChg chg="add mod">
          <ac:chgData name="Miller, Sara" userId="a1bd2614-3db7-4ab1-9fea-01727fba3caf" providerId="ADAL" clId="{F7BD0137-6192-48F5-87BD-CA327A260C4D}" dt="2024-10-24T14:42:41.750" v="4575" actId="14100"/>
          <ac:picMkLst>
            <pc:docMk/>
            <pc:sldMk cId="4107164265" sldId="344"/>
            <ac:picMk id="5" creationId="{1D63B6CC-4711-9E55-0867-302905CECCEB}"/>
          </ac:picMkLst>
        </pc:picChg>
      </pc:sldChg>
      <pc:sldChg chg="addSp delSp modSp mod modClrScheme chgLayout modNotesTx">
        <pc:chgData name="Miller, Sara" userId="a1bd2614-3db7-4ab1-9fea-01727fba3caf" providerId="ADAL" clId="{F7BD0137-6192-48F5-87BD-CA327A260C4D}" dt="2024-11-26T15:38:55.434" v="15297" actId="20577"/>
        <pc:sldMkLst>
          <pc:docMk/>
          <pc:sldMk cId="3185591631" sldId="345"/>
        </pc:sldMkLst>
        <pc:spChg chg="mod">
          <ac:chgData name="Miller, Sara" userId="a1bd2614-3db7-4ab1-9fea-01727fba3caf" providerId="ADAL" clId="{F7BD0137-6192-48F5-87BD-CA327A260C4D}" dt="2024-11-14T16:28:59.714" v="11708" actId="313"/>
          <ac:spMkLst>
            <pc:docMk/>
            <pc:sldMk cId="3185591631" sldId="345"/>
            <ac:spMk id="2" creationId="{29E6C63D-5D4A-1F68-4FF6-7FE1D540D4DD}"/>
          </ac:spMkLst>
        </pc:spChg>
        <pc:spChg chg="mod">
          <ac:chgData name="Miller, Sara" userId="a1bd2614-3db7-4ab1-9fea-01727fba3caf" providerId="ADAL" clId="{F7BD0137-6192-48F5-87BD-CA327A260C4D}" dt="2024-11-12T15:06:17.690" v="10984" actId="26606"/>
          <ac:spMkLst>
            <pc:docMk/>
            <pc:sldMk cId="3185591631" sldId="345"/>
            <ac:spMk id="3" creationId="{EC4D6D2C-A1B6-B82F-B73D-8B51E9FDB2E1}"/>
          </ac:spMkLst>
        </pc:spChg>
        <pc:spChg chg="mod ord">
          <ac:chgData name="Miller, Sara" userId="a1bd2614-3db7-4ab1-9fea-01727fba3caf" providerId="ADAL" clId="{F7BD0137-6192-48F5-87BD-CA327A260C4D}" dt="2024-11-26T15:38:55.434" v="15297" actId="20577"/>
          <ac:spMkLst>
            <pc:docMk/>
            <pc:sldMk cId="3185591631" sldId="345"/>
            <ac:spMk id="4" creationId="{5BA18179-8C85-D6B1-C645-346C25886F1A}"/>
          </ac:spMkLst>
        </pc:spChg>
      </pc:sldChg>
      <pc:sldChg chg="new del">
        <pc:chgData name="Miller, Sara" userId="a1bd2614-3db7-4ab1-9fea-01727fba3caf" providerId="ADAL" clId="{F7BD0137-6192-48F5-87BD-CA327A260C4D}" dt="2024-10-31T19:38:37.798" v="8741" actId="2696"/>
        <pc:sldMkLst>
          <pc:docMk/>
          <pc:sldMk cId="3301017551" sldId="345"/>
        </pc:sldMkLst>
      </pc:sldChg>
      <pc:sldChg chg="modSp mod">
        <pc:chgData name="Miller, Sara" userId="a1bd2614-3db7-4ab1-9fea-01727fba3caf" providerId="ADAL" clId="{F7BD0137-6192-48F5-87BD-CA327A260C4D}" dt="2024-10-31T19:57:04.526" v="9319" actId="20577"/>
        <pc:sldMkLst>
          <pc:docMk/>
          <pc:sldMk cId="91751698" sldId="346"/>
        </pc:sldMkLst>
        <pc:spChg chg="mod">
          <ac:chgData name="Miller, Sara" userId="a1bd2614-3db7-4ab1-9fea-01727fba3caf" providerId="ADAL" clId="{F7BD0137-6192-48F5-87BD-CA327A260C4D}" dt="2024-10-31T19:57:04.526" v="9319" actId="20577"/>
          <ac:spMkLst>
            <pc:docMk/>
            <pc:sldMk cId="91751698" sldId="346"/>
            <ac:spMk id="4" creationId="{E7418DA3-001F-4D15-800E-8EE660AFEF3F}"/>
          </ac:spMkLst>
        </pc:spChg>
      </pc:sldChg>
      <pc:sldChg chg="addSp delSp modSp mod modClrScheme chgLayout modNotesTx">
        <pc:chgData name="Miller, Sara" userId="a1bd2614-3db7-4ab1-9fea-01727fba3caf" providerId="ADAL" clId="{F7BD0137-6192-48F5-87BD-CA327A260C4D}" dt="2024-11-14T16:16:33.999" v="11084" actId="20577"/>
        <pc:sldMkLst>
          <pc:docMk/>
          <pc:sldMk cId="983086247" sldId="347"/>
        </pc:sldMkLst>
        <pc:spChg chg="mod ord">
          <ac:chgData name="Miller, Sara" userId="a1bd2614-3db7-4ab1-9fea-01727fba3caf" providerId="ADAL" clId="{F7BD0137-6192-48F5-87BD-CA327A260C4D}" dt="2024-11-12T15:07:55.901" v="10989" actId="26606"/>
          <ac:spMkLst>
            <pc:docMk/>
            <pc:sldMk cId="983086247" sldId="347"/>
            <ac:spMk id="2" creationId="{2D9DBAD2-1E1A-4FF1-0E42-FCE7C78A80F9}"/>
          </ac:spMkLst>
        </pc:spChg>
        <pc:spChg chg="mod">
          <ac:chgData name="Miller, Sara" userId="a1bd2614-3db7-4ab1-9fea-01727fba3caf" providerId="ADAL" clId="{F7BD0137-6192-48F5-87BD-CA327A260C4D}" dt="2024-11-12T15:07:55.901" v="10989" actId="26606"/>
          <ac:spMkLst>
            <pc:docMk/>
            <pc:sldMk cId="983086247" sldId="347"/>
            <ac:spMk id="3" creationId="{AEFE4D6C-EC7A-04B2-2AD7-25BBD5DB676C}"/>
          </ac:spMkLst>
        </pc:spChg>
        <pc:spChg chg="mod">
          <ac:chgData name="Miller, Sara" userId="a1bd2614-3db7-4ab1-9fea-01727fba3caf" providerId="ADAL" clId="{F7BD0137-6192-48F5-87BD-CA327A260C4D}" dt="2024-11-12T15:07:55.901" v="10989" actId="26606"/>
          <ac:spMkLst>
            <pc:docMk/>
            <pc:sldMk cId="983086247" sldId="347"/>
            <ac:spMk id="4" creationId="{CB5D8C45-74F4-F444-2BA5-AFC7BCEA51AF}"/>
          </ac:spMkLst>
        </pc:spChg>
      </pc:sldChg>
      <pc:sldChg chg="addSp delSp modSp mod modClrScheme chgLayout modNotesTx">
        <pc:chgData name="Miller, Sara" userId="a1bd2614-3db7-4ab1-9fea-01727fba3caf" providerId="ADAL" clId="{F7BD0137-6192-48F5-87BD-CA327A260C4D}" dt="2024-11-26T14:30:38.151" v="15197" actId="20577"/>
        <pc:sldMkLst>
          <pc:docMk/>
          <pc:sldMk cId="374848376" sldId="348"/>
        </pc:sldMkLst>
        <pc:spChg chg="mod ord">
          <ac:chgData name="Miller, Sara" userId="a1bd2614-3db7-4ab1-9fea-01727fba3caf" providerId="ADAL" clId="{F7BD0137-6192-48F5-87BD-CA327A260C4D}" dt="2024-11-12T15:08:00.151" v="10990" actId="26606"/>
          <ac:spMkLst>
            <pc:docMk/>
            <pc:sldMk cId="374848376" sldId="348"/>
            <ac:spMk id="2" creationId="{D8F27B7A-CE47-285B-EA26-797AD372B220}"/>
          </ac:spMkLst>
        </pc:spChg>
        <pc:spChg chg="mod">
          <ac:chgData name="Miller, Sara" userId="a1bd2614-3db7-4ab1-9fea-01727fba3caf" providerId="ADAL" clId="{F7BD0137-6192-48F5-87BD-CA327A260C4D}" dt="2024-11-12T15:08:00.151" v="10990" actId="26606"/>
          <ac:spMkLst>
            <pc:docMk/>
            <pc:sldMk cId="374848376" sldId="348"/>
            <ac:spMk id="3" creationId="{739F63B8-5992-6670-B0CC-1593CF80D532}"/>
          </ac:spMkLst>
        </pc:spChg>
        <pc:spChg chg="mod">
          <ac:chgData name="Miller, Sara" userId="a1bd2614-3db7-4ab1-9fea-01727fba3caf" providerId="ADAL" clId="{F7BD0137-6192-48F5-87BD-CA327A260C4D}" dt="2024-11-12T15:08:00.151" v="10990" actId="26606"/>
          <ac:spMkLst>
            <pc:docMk/>
            <pc:sldMk cId="374848376" sldId="348"/>
            <ac:spMk id="4" creationId="{C1F9B487-7ACA-CFA9-BBC8-F08D2A97247B}"/>
          </ac:spMkLst>
        </pc:spChg>
      </pc:sldChg>
      <pc:sldChg chg="modSp mod">
        <pc:chgData name="Miller, Sara" userId="a1bd2614-3db7-4ab1-9fea-01727fba3caf" providerId="ADAL" clId="{F7BD0137-6192-48F5-87BD-CA327A260C4D}" dt="2024-11-14T16:20:18.727" v="11176" actId="20577"/>
        <pc:sldMkLst>
          <pc:docMk/>
          <pc:sldMk cId="3087297936" sldId="349"/>
        </pc:sldMkLst>
        <pc:spChg chg="mod">
          <ac:chgData name="Miller, Sara" userId="a1bd2614-3db7-4ab1-9fea-01727fba3caf" providerId="ADAL" clId="{F7BD0137-6192-48F5-87BD-CA327A260C4D}" dt="2024-11-14T16:20:18.727" v="11176" actId="20577"/>
          <ac:spMkLst>
            <pc:docMk/>
            <pc:sldMk cId="3087297936" sldId="349"/>
            <ac:spMk id="2" creationId="{4096F589-8CCD-DEFD-671B-2EB07CBE7101}"/>
          </ac:spMkLst>
        </pc:spChg>
      </pc:sldChg>
      <pc:sldChg chg="addSp delSp modSp mod modClrScheme chgLayout">
        <pc:chgData name="Miller, Sara" userId="a1bd2614-3db7-4ab1-9fea-01727fba3caf" providerId="ADAL" clId="{F7BD0137-6192-48F5-87BD-CA327A260C4D}" dt="2024-11-14T18:10:36.307" v="13871" actId="26606"/>
        <pc:sldMkLst>
          <pc:docMk/>
          <pc:sldMk cId="2378306992" sldId="350"/>
        </pc:sldMkLst>
        <pc:spChg chg="mod ord">
          <ac:chgData name="Miller, Sara" userId="a1bd2614-3db7-4ab1-9fea-01727fba3caf" providerId="ADAL" clId="{F7BD0137-6192-48F5-87BD-CA327A260C4D}" dt="2024-11-14T18:10:36.307" v="13871" actId="26606"/>
          <ac:spMkLst>
            <pc:docMk/>
            <pc:sldMk cId="2378306992" sldId="350"/>
            <ac:spMk id="2" creationId="{F8B64A32-05C3-660E-391E-43BA9F490131}"/>
          </ac:spMkLst>
        </pc:spChg>
        <pc:spChg chg="mod ord">
          <ac:chgData name="Miller, Sara" userId="a1bd2614-3db7-4ab1-9fea-01727fba3caf" providerId="ADAL" clId="{F7BD0137-6192-48F5-87BD-CA327A260C4D}" dt="2024-11-14T18:10:36.307" v="13871" actId="26606"/>
          <ac:spMkLst>
            <pc:docMk/>
            <pc:sldMk cId="2378306992" sldId="350"/>
            <ac:spMk id="3" creationId="{57E7705A-0C86-C3A2-5A19-76ACB4FB36CB}"/>
          </ac:spMkLst>
        </pc:spChg>
        <pc:spChg chg="mod">
          <ac:chgData name="Miller, Sara" userId="a1bd2614-3db7-4ab1-9fea-01727fba3caf" providerId="ADAL" clId="{F7BD0137-6192-48F5-87BD-CA327A260C4D}" dt="2024-11-14T18:10:36.307" v="13871" actId="26606"/>
          <ac:spMkLst>
            <pc:docMk/>
            <pc:sldMk cId="2378306992" sldId="350"/>
            <ac:spMk id="4" creationId="{56BF26F7-9720-9E76-EC69-35742F4F20B0}"/>
          </ac:spMkLst>
        </pc:spChg>
      </pc:sldChg>
      <pc:sldChg chg="modSp mod ord">
        <pc:chgData name="Miller, Sara" userId="a1bd2614-3db7-4ab1-9fea-01727fba3caf" providerId="ADAL" clId="{F7BD0137-6192-48F5-87BD-CA327A260C4D}" dt="2024-11-14T16:15:53.150" v="11080" actId="14100"/>
        <pc:sldMkLst>
          <pc:docMk/>
          <pc:sldMk cId="951403259" sldId="351"/>
        </pc:sldMkLst>
        <pc:spChg chg="mod">
          <ac:chgData name="Miller, Sara" userId="a1bd2614-3db7-4ab1-9fea-01727fba3caf" providerId="ADAL" clId="{F7BD0137-6192-48F5-87BD-CA327A260C4D}" dt="2024-11-14T16:15:49.189" v="11079" actId="20577"/>
          <ac:spMkLst>
            <pc:docMk/>
            <pc:sldMk cId="951403259" sldId="351"/>
            <ac:spMk id="2" creationId="{ADF035FE-A08A-012A-3E08-6DE489243960}"/>
          </ac:spMkLst>
        </pc:spChg>
        <pc:spChg chg="mod">
          <ac:chgData name="Miller, Sara" userId="a1bd2614-3db7-4ab1-9fea-01727fba3caf" providerId="ADAL" clId="{F7BD0137-6192-48F5-87BD-CA327A260C4D}" dt="2024-11-14T16:15:21.057" v="11072" actId="14100"/>
          <ac:spMkLst>
            <pc:docMk/>
            <pc:sldMk cId="951403259" sldId="351"/>
            <ac:spMk id="3" creationId="{AE870314-919D-65D8-A50C-C402A5564AF5}"/>
          </ac:spMkLst>
        </pc:spChg>
        <pc:picChg chg="mod">
          <ac:chgData name="Miller, Sara" userId="a1bd2614-3db7-4ab1-9fea-01727fba3caf" providerId="ADAL" clId="{F7BD0137-6192-48F5-87BD-CA327A260C4D}" dt="2024-11-14T16:15:53.150" v="11080" actId="14100"/>
          <ac:picMkLst>
            <pc:docMk/>
            <pc:sldMk cId="951403259" sldId="351"/>
            <ac:picMk id="6" creationId="{E928478F-8BE0-819A-B350-0B411E8BCB4C}"/>
          </ac:picMkLst>
        </pc:picChg>
      </pc:sldChg>
      <pc:sldChg chg="new del">
        <pc:chgData name="Miller, Sara" userId="a1bd2614-3db7-4ab1-9fea-01727fba3caf" providerId="ADAL" clId="{F7BD0137-6192-48F5-87BD-CA327A260C4D}" dt="2024-11-14T16:54:28.507" v="13011" actId="2696"/>
        <pc:sldMkLst>
          <pc:docMk/>
          <pc:sldMk cId="555259456" sldId="352"/>
        </pc:sldMkLst>
      </pc:sldChg>
      <pc:sldChg chg="addSp modSp mod modNotesTx">
        <pc:chgData name="Miller, Sara" userId="a1bd2614-3db7-4ab1-9fea-01727fba3caf" providerId="ADAL" clId="{F7BD0137-6192-48F5-87BD-CA327A260C4D}" dt="2024-11-26T15:42:31.854" v="15349" actId="5793"/>
        <pc:sldMkLst>
          <pc:docMk/>
          <pc:sldMk cId="2356755153" sldId="352"/>
        </pc:sldMkLst>
        <pc:spChg chg="mod">
          <ac:chgData name="Miller, Sara" userId="a1bd2614-3db7-4ab1-9fea-01727fba3caf" providerId="ADAL" clId="{F7BD0137-6192-48F5-87BD-CA327A260C4D}" dt="2024-11-26T15:42:31.854" v="15349" actId="5793"/>
          <ac:spMkLst>
            <pc:docMk/>
            <pc:sldMk cId="2356755153" sldId="352"/>
            <ac:spMk id="2" creationId="{229BF6A5-1FE7-BEBA-DCB6-CAB1CD9F36E9}"/>
          </ac:spMkLst>
        </pc:spChg>
        <pc:spChg chg="mod">
          <ac:chgData name="Miller, Sara" userId="a1bd2614-3db7-4ab1-9fea-01727fba3caf" providerId="ADAL" clId="{F7BD0137-6192-48F5-87BD-CA327A260C4D}" dt="2024-11-14T17:12:30.934" v="13442" actId="313"/>
          <ac:spMkLst>
            <pc:docMk/>
            <pc:sldMk cId="2356755153" sldId="352"/>
            <ac:spMk id="3" creationId="{87AE33D4-67D4-7A79-A73B-A477831C7942}"/>
          </ac:spMkLst>
        </pc:spChg>
        <pc:picChg chg="add mod">
          <ac:chgData name="Miller, Sara" userId="a1bd2614-3db7-4ab1-9fea-01727fba3caf" providerId="ADAL" clId="{F7BD0137-6192-48F5-87BD-CA327A260C4D}" dt="2024-11-25T20:09:01.297" v="14834" actId="1076"/>
          <ac:picMkLst>
            <pc:docMk/>
            <pc:sldMk cId="2356755153" sldId="352"/>
            <ac:picMk id="6" creationId="{43BA7CB3-33C6-45DC-21A1-F90DD7CAA55D}"/>
          </ac:picMkLst>
        </pc:picChg>
        <pc:picChg chg="add mod">
          <ac:chgData name="Miller, Sara" userId="a1bd2614-3db7-4ab1-9fea-01727fba3caf" providerId="ADAL" clId="{F7BD0137-6192-48F5-87BD-CA327A260C4D}" dt="2024-11-25T20:11:18.550" v="14957" actId="1076"/>
          <ac:picMkLst>
            <pc:docMk/>
            <pc:sldMk cId="2356755153" sldId="352"/>
            <ac:picMk id="8" creationId="{317C8D2E-7280-947D-143C-FD97711ED2AA}"/>
          </ac:picMkLst>
        </pc:picChg>
      </pc:sldChg>
      <pc:sldChg chg="new del">
        <pc:chgData name="Miller, Sara" userId="a1bd2614-3db7-4ab1-9fea-01727fba3caf" providerId="ADAL" clId="{F7BD0137-6192-48F5-87BD-CA327A260C4D}" dt="2024-11-14T16:54:21.848" v="13009" actId="2696"/>
        <pc:sldMkLst>
          <pc:docMk/>
          <pc:sldMk cId="3598921197" sldId="352"/>
        </pc:sldMkLst>
      </pc:sldChg>
    </pc:docChg>
  </pc:docChgLst>
  <pc:docChgLst>
    <pc:chgData name="Pirkl, Kim" userId="S::kim.pirkl@bluecrossmn.com::5c2081d8-4cc9-447a-9bd0-885ed22c1546" providerId="AD" clId="Web-{004FDE45-D0C0-EA52-1218-ADCE92694785}"/>
    <pc:docChg chg="addSld delSld modSld modSection">
      <pc:chgData name="Pirkl, Kim" userId="S::kim.pirkl@bluecrossmn.com::5c2081d8-4cc9-447a-9bd0-885ed22c1546" providerId="AD" clId="Web-{004FDE45-D0C0-EA52-1218-ADCE92694785}" dt="2024-11-14T15:07:32.757" v="353" actId="14100"/>
      <pc:docMkLst>
        <pc:docMk/>
      </pc:docMkLst>
      <pc:sldChg chg="modSp del">
        <pc:chgData name="Pirkl, Kim" userId="S::kim.pirkl@bluecrossmn.com::5c2081d8-4cc9-447a-9bd0-885ed22c1546" providerId="AD" clId="Web-{004FDE45-D0C0-EA52-1218-ADCE92694785}" dt="2024-11-14T14:07:44.028" v="298"/>
        <pc:sldMkLst>
          <pc:docMk/>
          <pc:sldMk cId="0" sldId="288"/>
        </pc:sldMkLst>
      </pc:sldChg>
      <pc:sldChg chg="modSp">
        <pc:chgData name="Pirkl, Kim" userId="S::kim.pirkl@bluecrossmn.com::5c2081d8-4cc9-447a-9bd0-885ed22c1546" providerId="AD" clId="Web-{004FDE45-D0C0-EA52-1218-ADCE92694785}" dt="2024-11-14T13:54:04.290" v="50" actId="20577"/>
        <pc:sldMkLst>
          <pc:docMk/>
          <pc:sldMk cId="3423863909" sldId="310"/>
        </pc:sldMkLst>
        <pc:spChg chg="mod">
          <ac:chgData name="Pirkl, Kim" userId="S::kim.pirkl@bluecrossmn.com::5c2081d8-4cc9-447a-9bd0-885ed22c1546" providerId="AD" clId="Web-{004FDE45-D0C0-EA52-1218-ADCE92694785}" dt="2024-11-14T13:54:04.290" v="50" actId="20577"/>
          <ac:spMkLst>
            <pc:docMk/>
            <pc:sldMk cId="3423863909" sldId="310"/>
            <ac:spMk id="4" creationId="{5BA18179-8C85-D6B1-C645-346C25886F1A}"/>
          </ac:spMkLst>
        </pc:spChg>
      </pc:sldChg>
      <pc:sldChg chg="modSp">
        <pc:chgData name="Pirkl, Kim" userId="S::kim.pirkl@bluecrossmn.com::5c2081d8-4cc9-447a-9bd0-885ed22c1546" providerId="AD" clId="Web-{004FDE45-D0C0-EA52-1218-ADCE92694785}" dt="2024-11-14T14:09:48.840" v="319" actId="20577"/>
        <pc:sldMkLst>
          <pc:docMk/>
          <pc:sldMk cId="2465751813" sldId="335"/>
        </pc:sldMkLst>
        <pc:spChg chg="mod">
          <ac:chgData name="Pirkl, Kim" userId="S::kim.pirkl@bluecrossmn.com::5c2081d8-4cc9-447a-9bd0-885ed22c1546" providerId="AD" clId="Web-{004FDE45-D0C0-EA52-1218-ADCE92694785}" dt="2024-11-14T14:09:48.840" v="319" actId="20577"/>
          <ac:spMkLst>
            <pc:docMk/>
            <pc:sldMk cId="2465751813" sldId="335"/>
            <ac:spMk id="2" creationId="{29E6C63D-5D4A-1F68-4FF6-7FE1D540D4DD}"/>
          </ac:spMkLst>
        </pc:spChg>
      </pc:sldChg>
      <pc:sldChg chg="modSp">
        <pc:chgData name="Pirkl, Kim" userId="S::kim.pirkl@bluecrossmn.com::5c2081d8-4cc9-447a-9bd0-885ed22c1546" providerId="AD" clId="Web-{004FDE45-D0C0-EA52-1218-ADCE92694785}" dt="2024-11-14T13:59:24.104" v="176" actId="20577"/>
        <pc:sldMkLst>
          <pc:docMk/>
          <pc:sldMk cId="3185591631" sldId="345"/>
        </pc:sldMkLst>
        <pc:spChg chg="mod">
          <ac:chgData name="Pirkl, Kim" userId="S::kim.pirkl@bluecrossmn.com::5c2081d8-4cc9-447a-9bd0-885ed22c1546" providerId="AD" clId="Web-{004FDE45-D0C0-EA52-1218-ADCE92694785}" dt="2024-11-14T13:59:24.104" v="176" actId="20577"/>
          <ac:spMkLst>
            <pc:docMk/>
            <pc:sldMk cId="3185591631" sldId="345"/>
            <ac:spMk id="2" creationId="{29E6C63D-5D4A-1F68-4FF6-7FE1D540D4DD}"/>
          </ac:spMkLst>
        </pc:spChg>
      </pc:sldChg>
      <pc:sldChg chg="modSp">
        <pc:chgData name="Pirkl, Kim" userId="S::kim.pirkl@bluecrossmn.com::5c2081d8-4cc9-447a-9bd0-885ed22c1546" providerId="AD" clId="Web-{004FDE45-D0C0-EA52-1218-ADCE92694785}" dt="2024-11-14T13:42:09.647" v="45" actId="20577"/>
        <pc:sldMkLst>
          <pc:docMk/>
          <pc:sldMk cId="374848376" sldId="348"/>
        </pc:sldMkLst>
        <pc:spChg chg="mod">
          <ac:chgData name="Pirkl, Kim" userId="S::kim.pirkl@bluecrossmn.com::5c2081d8-4cc9-447a-9bd0-885ed22c1546" providerId="AD" clId="Web-{004FDE45-D0C0-EA52-1218-ADCE92694785}" dt="2024-11-14T13:42:09.647" v="45" actId="20577"/>
          <ac:spMkLst>
            <pc:docMk/>
            <pc:sldMk cId="374848376" sldId="348"/>
            <ac:spMk id="2" creationId="{D8F27B7A-CE47-285B-EA26-797AD372B220}"/>
          </ac:spMkLst>
        </pc:spChg>
      </pc:sldChg>
      <pc:sldChg chg="modSp new">
        <pc:chgData name="Pirkl, Kim" userId="S::kim.pirkl@bluecrossmn.com::5c2081d8-4cc9-447a-9bd0-885ed22c1546" providerId="AD" clId="Web-{004FDE45-D0C0-EA52-1218-ADCE92694785}" dt="2024-11-14T15:07:32.757" v="353" actId="14100"/>
        <pc:sldMkLst>
          <pc:docMk/>
          <pc:sldMk cId="951403259" sldId="351"/>
        </pc:sldMkLst>
        <pc:spChg chg="mod">
          <ac:chgData name="Pirkl, Kim" userId="S::kim.pirkl@bluecrossmn.com::5c2081d8-4cc9-447a-9bd0-885ed22c1546" providerId="AD" clId="Web-{004FDE45-D0C0-EA52-1218-ADCE92694785}" dt="2024-11-14T15:07:32.757" v="353" actId="14100"/>
          <ac:spMkLst>
            <pc:docMk/>
            <pc:sldMk cId="951403259" sldId="351"/>
            <ac:spMk id="2" creationId="{ADF035FE-A08A-012A-3E08-6DE489243960}"/>
          </ac:spMkLst>
        </pc:spChg>
        <pc:spChg chg="mod">
          <ac:chgData name="Pirkl, Kim" userId="S::kim.pirkl@bluecrossmn.com::5c2081d8-4cc9-447a-9bd0-885ed22c1546" providerId="AD" clId="Web-{004FDE45-D0C0-EA52-1218-ADCE92694785}" dt="2024-11-14T14:02:52.198" v="248" actId="20577"/>
          <ac:spMkLst>
            <pc:docMk/>
            <pc:sldMk cId="951403259" sldId="351"/>
            <ac:spMk id="3" creationId="{AE870314-919D-65D8-A50C-C402A5564AF5}"/>
          </ac:spMkLst>
        </pc:spChg>
      </pc:sldChg>
      <pc:sldChg chg="new del">
        <pc:chgData name="Pirkl, Kim" userId="S::kim.pirkl@bluecrossmn.com::5c2081d8-4cc9-447a-9bd0-885ed22c1546" providerId="AD" clId="Web-{004FDE45-D0C0-EA52-1218-ADCE92694785}" dt="2024-11-14T13:32:13.598" v="18"/>
        <pc:sldMkLst>
          <pc:docMk/>
          <pc:sldMk cId="2562433712" sldId="351"/>
        </pc:sldMkLst>
      </pc:sldChg>
      <pc:sldChg chg="addSp delSp modSp new del">
        <pc:chgData name="Pirkl, Kim" userId="S::kim.pirkl@bluecrossmn.com::5c2081d8-4cc9-447a-9bd0-885ed22c1546" providerId="AD" clId="Web-{004FDE45-D0C0-EA52-1218-ADCE92694785}" dt="2024-11-14T13:31:58.098" v="16"/>
        <pc:sldMkLst>
          <pc:docMk/>
          <pc:sldMk cId="3477774597" sldId="351"/>
        </pc:sldMkLst>
      </pc:sldChg>
    </pc:docChg>
  </pc:docChgLst>
  <pc:docChgLst>
    <pc:chgData name="Pirkl, Kim" userId="S::kim.pirkl@bluecrossmn.com::5c2081d8-4cc9-447a-9bd0-885ed22c1546" providerId="AD" clId="Web-{49F2B3F2-9452-69C7-B5E8-B2CBBFA3F3E7}"/>
    <pc:docChg chg="addSld delSld modSld modSection">
      <pc:chgData name="Pirkl, Kim" userId="S::kim.pirkl@bluecrossmn.com::5c2081d8-4cc9-447a-9bd0-885ed22c1546" providerId="AD" clId="Web-{49F2B3F2-9452-69C7-B5E8-B2CBBFA3F3E7}" dt="2024-10-17T16:25:30.541" v="875" actId="20577"/>
      <pc:docMkLst>
        <pc:docMk/>
      </pc:docMkLst>
      <pc:sldChg chg="modSp">
        <pc:chgData name="Pirkl, Kim" userId="S::kim.pirkl@bluecrossmn.com::5c2081d8-4cc9-447a-9bd0-885ed22c1546" providerId="AD" clId="Web-{49F2B3F2-9452-69C7-B5E8-B2CBBFA3F3E7}" dt="2024-10-17T16:25:30.541" v="875" actId="20577"/>
        <pc:sldMkLst>
          <pc:docMk/>
          <pc:sldMk cId="3380069933" sldId="300"/>
        </pc:sldMkLst>
      </pc:sldChg>
      <pc:sldChg chg="addSp delSp modSp">
        <pc:chgData name="Pirkl, Kim" userId="S::kim.pirkl@bluecrossmn.com::5c2081d8-4cc9-447a-9bd0-885ed22c1546" providerId="AD" clId="Web-{49F2B3F2-9452-69C7-B5E8-B2CBBFA3F3E7}" dt="2024-10-17T16:03:22.366" v="344"/>
        <pc:sldMkLst>
          <pc:docMk/>
          <pc:sldMk cId="1615117489" sldId="311"/>
        </pc:sldMkLst>
      </pc:sldChg>
      <pc:sldChg chg="new">
        <pc:chgData name="Pirkl, Kim" userId="S::kim.pirkl@bluecrossmn.com::5c2081d8-4cc9-447a-9bd0-885ed22c1546" providerId="AD" clId="Web-{49F2B3F2-9452-69C7-B5E8-B2CBBFA3F3E7}" dt="2024-10-17T15:26:59.257" v="0"/>
        <pc:sldMkLst>
          <pc:docMk/>
          <pc:sldMk cId="1683868641" sldId="323"/>
        </pc:sldMkLst>
      </pc:sldChg>
      <pc:sldChg chg="new">
        <pc:chgData name="Pirkl, Kim" userId="S::kim.pirkl@bluecrossmn.com::5c2081d8-4cc9-447a-9bd0-885ed22c1546" providerId="AD" clId="Web-{49F2B3F2-9452-69C7-B5E8-B2CBBFA3F3E7}" dt="2024-10-17T15:27:07.413" v="1"/>
        <pc:sldMkLst>
          <pc:docMk/>
          <pc:sldMk cId="1046713909" sldId="324"/>
        </pc:sldMkLst>
      </pc:sldChg>
      <pc:sldChg chg="addSp delSp modSp new">
        <pc:chgData name="Pirkl, Kim" userId="S::kim.pirkl@bluecrossmn.com::5c2081d8-4cc9-447a-9bd0-885ed22c1546" providerId="AD" clId="Web-{49F2B3F2-9452-69C7-B5E8-B2CBBFA3F3E7}" dt="2024-10-17T16:02:34.866" v="340" actId="14100"/>
        <pc:sldMkLst>
          <pc:docMk/>
          <pc:sldMk cId="1562307627" sldId="325"/>
        </pc:sldMkLst>
      </pc:sldChg>
      <pc:sldChg chg="new del">
        <pc:chgData name="Pirkl, Kim" userId="S::kim.pirkl@bluecrossmn.com::5c2081d8-4cc9-447a-9bd0-885ed22c1546" providerId="AD" clId="Web-{49F2B3F2-9452-69C7-B5E8-B2CBBFA3F3E7}" dt="2024-10-17T16:11:41.977" v="395"/>
        <pc:sldMkLst>
          <pc:docMk/>
          <pc:sldMk cId="907452362" sldId="326"/>
        </pc:sldMkLst>
      </pc:sldChg>
      <pc:sldChg chg="modSp new">
        <pc:chgData name="Pirkl, Kim" userId="S::kim.pirkl@bluecrossmn.com::5c2081d8-4cc9-447a-9bd0-885ed22c1546" providerId="AD" clId="Web-{49F2B3F2-9452-69C7-B5E8-B2CBBFA3F3E7}" dt="2024-10-17T16:11:36.992" v="394" actId="20577"/>
        <pc:sldMkLst>
          <pc:docMk/>
          <pc:sldMk cId="1021116573" sldId="327"/>
        </pc:sldMkLst>
      </pc:sldChg>
      <pc:sldChg chg="new del">
        <pc:chgData name="Pirkl, Kim" userId="S::kim.pirkl@bluecrossmn.com::5c2081d8-4cc9-447a-9bd0-885ed22c1546" providerId="AD" clId="Web-{49F2B3F2-9452-69C7-B5E8-B2CBBFA3F3E7}" dt="2024-10-17T16:13:19.195" v="397"/>
        <pc:sldMkLst>
          <pc:docMk/>
          <pc:sldMk cId="2361503969" sldId="329"/>
        </pc:sldMkLst>
      </pc:sldChg>
    </pc:docChg>
  </pc:docChgLst>
  <pc:docChgLst>
    <pc:chgData name="Pirkl, Kim" userId="S::kim.pirkl@bluecrossmn.com::5c2081d8-4cc9-447a-9bd0-885ed22c1546" providerId="AD" clId="Web-{8294C62B-25D4-0894-65AD-E206360A293B}"/>
    <pc:docChg chg="modSld sldOrd">
      <pc:chgData name="Pirkl, Kim" userId="S::kim.pirkl@bluecrossmn.com::5c2081d8-4cc9-447a-9bd0-885ed22c1546" providerId="AD" clId="Web-{8294C62B-25D4-0894-65AD-E206360A293B}" dt="2024-12-03T15:26:06.482" v="311"/>
      <pc:docMkLst>
        <pc:docMk/>
      </pc:docMkLst>
      <pc:sldChg chg="modNotes">
        <pc:chgData name="Pirkl, Kim" userId="S::kim.pirkl@bluecrossmn.com::5c2081d8-4cc9-447a-9bd0-885ed22c1546" providerId="AD" clId="Web-{8294C62B-25D4-0894-65AD-E206360A293B}" dt="2024-12-03T15:26:06.482" v="311"/>
        <pc:sldMkLst>
          <pc:docMk/>
          <pc:sldMk cId="0" sldId="286"/>
        </pc:sldMkLst>
      </pc:sldChg>
      <pc:sldChg chg="modNotes">
        <pc:chgData name="Pirkl, Kim" userId="S::kim.pirkl@bluecrossmn.com::5c2081d8-4cc9-447a-9bd0-885ed22c1546" providerId="AD" clId="Web-{8294C62B-25D4-0894-65AD-E206360A293B}" dt="2024-12-03T15:16:14.190" v="89"/>
        <pc:sldMkLst>
          <pc:docMk/>
          <pc:sldMk cId="357507317" sldId="302"/>
        </pc:sldMkLst>
      </pc:sldChg>
      <pc:sldChg chg="ord">
        <pc:chgData name="Pirkl, Kim" userId="S::kim.pirkl@bluecrossmn.com::5c2081d8-4cc9-447a-9bd0-885ed22c1546" providerId="AD" clId="Web-{8294C62B-25D4-0894-65AD-E206360A293B}" dt="2024-12-03T15:22:38.936" v="180"/>
        <pc:sldMkLst>
          <pc:docMk/>
          <pc:sldMk cId="269773112" sldId="307"/>
        </pc:sldMkLst>
      </pc:sldChg>
      <pc:sldChg chg="modNotes">
        <pc:chgData name="Pirkl, Kim" userId="S::kim.pirkl@bluecrossmn.com::5c2081d8-4cc9-447a-9bd0-885ed22c1546" providerId="AD" clId="Web-{8294C62B-25D4-0894-65AD-E206360A293B}" dt="2024-12-03T15:25:54.107" v="299"/>
        <pc:sldMkLst>
          <pc:docMk/>
          <pc:sldMk cId="1638635640" sldId="333"/>
        </pc:sldMkLst>
      </pc:sldChg>
      <pc:sldChg chg="modSp">
        <pc:chgData name="Pirkl, Kim" userId="S::kim.pirkl@bluecrossmn.com::5c2081d8-4cc9-447a-9bd0-885ed22c1546" providerId="AD" clId="Web-{8294C62B-25D4-0894-65AD-E206360A293B}" dt="2024-12-03T15:24:25.420" v="188" actId="20577"/>
        <pc:sldMkLst>
          <pc:docMk/>
          <pc:sldMk cId="2643901310" sldId="336"/>
        </pc:sldMkLst>
        <pc:spChg chg="mod">
          <ac:chgData name="Pirkl, Kim" userId="S::kim.pirkl@bluecrossmn.com::5c2081d8-4cc9-447a-9bd0-885ed22c1546" providerId="AD" clId="Web-{8294C62B-25D4-0894-65AD-E206360A293B}" dt="2024-12-03T15:24:25.420" v="188" actId="20577"/>
          <ac:spMkLst>
            <pc:docMk/>
            <pc:sldMk cId="2643901310" sldId="336"/>
            <ac:spMk id="2" creationId="{B081176F-2EE6-9AA2-B5D6-7E1885B57021}"/>
          </ac:spMkLst>
        </pc:spChg>
      </pc:sldChg>
      <pc:sldChg chg="modSp">
        <pc:chgData name="Pirkl, Kim" userId="S::kim.pirkl@bluecrossmn.com::5c2081d8-4cc9-447a-9bd0-885ed22c1546" providerId="AD" clId="Web-{8294C62B-25D4-0894-65AD-E206360A293B}" dt="2024-12-03T15:17:12.470" v="103" actId="20577"/>
        <pc:sldMkLst>
          <pc:docMk/>
          <pc:sldMk cId="4107164265" sldId="344"/>
        </pc:sldMkLst>
        <pc:spChg chg="mod">
          <ac:chgData name="Pirkl, Kim" userId="S::kim.pirkl@bluecrossmn.com::5c2081d8-4cc9-447a-9bd0-885ed22c1546" providerId="AD" clId="Web-{8294C62B-25D4-0894-65AD-E206360A293B}" dt="2024-12-03T15:17:12.470" v="103" actId="20577"/>
          <ac:spMkLst>
            <pc:docMk/>
            <pc:sldMk cId="4107164265" sldId="344"/>
            <ac:spMk id="2" creationId="{95871F28-7D84-B504-F1D3-15F65C3356E4}"/>
          </ac:spMkLst>
        </pc:spChg>
      </pc:sldChg>
      <pc:sldChg chg="modNotes">
        <pc:chgData name="Pirkl, Kim" userId="S::kim.pirkl@bluecrossmn.com::5c2081d8-4cc9-447a-9bd0-885ed22c1546" providerId="AD" clId="Web-{8294C62B-25D4-0894-65AD-E206360A293B}" dt="2024-12-03T15:00:40.307" v="15"/>
        <pc:sldMkLst>
          <pc:docMk/>
          <pc:sldMk cId="983086247" sldId="347"/>
        </pc:sldMkLst>
      </pc:sldChg>
      <pc:sldChg chg="modNotes">
        <pc:chgData name="Pirkl, Kim" userId="S::kim.pirkl@bluecrossmn.com::5c2081d8-4cc9-447a-9bd0-885ed22c1546" providerId="AD" clId="Web-{8294C62B-25D4-0894-65AD-E206360A293B}" dt="2024-12-03T15:00:59.182" v="25"/>
        <pc:sldMkLst>
          <pc:docMk/>
          <pc:sldMk cId="374848376" sldId="348"/>
        </pc:sldMkLst>
      </pc:sldChg>
      <pc:sldChg chg="modNotes">
        <pc:chgData name="Pirkl, Kim" userId="S::kim.pirkl@bluecrossmn.com::5c2081d8-4cc9-447a-9bd0-885ed22c1546" providerId="AD" clId="Web-{8294C62B-25D4-0894-65AD-E206360A293B}" dt="2024-12-03T15:01:34.900" v="27"/>
        <pc:sldMkLst>
          <pc:docMk/>
          <pc:sldMk cId="3087297936" sldId="349"/>
        </pc:sldMkLst>
      </pc:sldChg>
      <pc:sldChg chg="modNotes">
        <pc:chgData name="Pirkl, Kim" userId="S::kim.pirkl@bluecrossmn.com::5c2081d8-4cc9-447a-9bd0-885ed22c1546" providerId="AD" clId="Web-{8294C62B-25D4-0894-65AD-E206360A293B}" dt="2024-12-03T15:01:39.869" v="28"/>
        <pc:sldMkLst>
          <pc:docMk/>
          <pc:sldMk cId="2378306992" sldId="350"/>
        </pc:sldMkLst>
      </pc:sldChg>
      <pc:sldChg chg="modNotes">
        <pc:chgData name="Pirkl, Kim" userId="S::kim.pirkl@bluecrossmn.com::5c2081d8-4cc9-447a-9bd0-885ed22c1546" providerId="AD" clId="Web-{8294C62B-25D4-0894-65AD-E206360A293B}" dt="2024-12-03T15:22:38.671" v="179"/>
        <pc:sldMkLst>
          <pc:docMk/>
          <pc:sldMk cId="2356755153" sldId="352"/>
        </pc:sldMkLst>
      </pc:sldChg>
    </pc:docChg>
  </pc:docChgLst>
  <pc:docChgLst>
    <pc:chgData name="Miller, Sara" userId="S::sara.miller@bluecrossmn.com::a1bd2614-3db7-4ab1-9fea-01727fba3caf" providerId="AD" clId="Web-{5B4CAC2C-0896-9BF6-0E3B-910AD9D5A26F}"/>
    <pc:docChg chg="modSld">
      <pc:chgData name="Miller, Sara" userId="S::sara.miller@bluecrossmn.com::a1bd2614-3db7-4ab1-9fea-01727fba3caf" providerId="AD" clId="Web-{5B4CAC2C-0896-9BF6-0E3B-910AD9D5A26F}" dt="2024-11-21T22:04:16.705" v="4" actId="14100"/>
      <pc:docMkLst>
        <pc:docMk/>
      </pc:docMkLst>
      <pc:sldChg chg="modSp">
        <pc:chgData name="Miller, Sara" userId="S::sara.miller@bluecrossmn.com::a1bd2614-3db7-4ab1-9fea-01727fba3caf" providerId="AD" clId="Web-{5B4CAC2C-0896-9BF6-0E3B-910AD9D5A26F}" dt="2024-11-21T22:04:16.705" v="4" actId="14100"/>
        <pc:sldMkLst>
          <pc:docMk/>
          <pc:sldMk cId="1335122103" sldId="328"/>
        </pc:sldMkLst>
        <pc:picChg chg="mod">
          <ac:chgData name="Miller, Sara" userId="S::sara.miller@bluecrossmn.com::a1bd2614-3db7-4ab1-9fea-01727fba3caf" providerId="AD" clId="Web-{5B4CAC2C-0896-9BF6-0E3B-910AD9D5A26F}" dt="2024-11-21T22:04:16.705" v="4" actId="14100"/>
          <ac:picMkLst>
            <pc:docMk/>
            <pc:sldMk cId="1335122103" sldId="328"/>
            <ac:picMk id="8" creationId="{C8B8B55C-ECBC-8DC4-9EC1-5A83C78C77FF}"/>
          </ac:picMkLst>
        </pc:picChg>
      </pc:sldChg>
    </pc:docChg>
  </pc:docChgLst>
  <pc:docChgLst>
    <pc:chgData name="Miller, Sara" userId="S::sara.miller@bluecrossmn.com::a1bd2614-3db7-4ab1-9fea-01727fba3caf" providerId="AD" clId="Web-{0ADC068E-40D1-6D8F-00F1-EC24EE2B174D}"/>
    <pc:docChg chg="modSld">
      <pc:chgData name="Miller, Sara" userId="S::sara.miller@bluecrossmn.com::a1bd2614-3db7-4ab1-9fea-01727fba3caf" providerId="AD" clId="Web-{0ADC068E-40D1-6D8F-00F1-EC24EE2B174D}" dt="2024-11-11T20:29:30.144" v="9" actId="20577"/>
      <pc:docMkLst>
        <pc:docMk/>
      </pc:docMkLst>
      <pc:sldChg chg="modSp">
        <pc:chgData name="Miller, Sara" userId="S::sara.miller@bluecrossmn.com::a1bd2614-3db7-4ab1-9fea-01727fba3caf" providerId="AD" clId="Web-{0ADC068E-40D1-6D8F-00F1-EC24EE2B174D}" dt="2024-11-11T20:28:09.394" v="2" actId="20577"/>
        <pc:sldMkLst>
          <pc:docMk/>
          <pc:sldMk cId="2142381438" sldId="300"/>
        </pc:sldMkLst>
        <pc:spChg chg="mod">
          <ac:chgData name="Miller, Sara" userId="S::sara.miller@bluecrossmn.com::a1bd2614-3db7-4ab1-9fea-01727fba3caf" providerId="AD" clId="Web-{0ADC068E-40D1-6D8F-00F1-EC24EE2B174D}" dt="2024-11-11T20:28:09.394" v="2" actId="20577"/>
          <ac:spMkLst>
            <pc:docMk/>
            <pc:sldMk cId="2142381438" sldId="300"/>
            <ac:spMk id="4" creationId="{5BA18179-8C85-D6B1-C645-346C25886F1A}"/>
          </ac:spMkLst>
        </pc:spChg>
      </pc:sldChg>
      <pc:sldChg chg="modSp">
        <pc:chgData name="Miller, Sara" userId="S::sara.miller@bluecrossmn.com::a1bd2614-3db7-4ab1-9fea-01727fba3caf" providerId="AD" clId="Web-{0ADC068E-40D1-6D8F-00F1-EC24EE2B174D}" dt="2024-11-11T20:28:55.128" v="4" actId="20577"/>
        <pc:sldMkLst>
          <pc:docMk/>
          <pc:sldMk cId="3917778572" sldId="309"/>
        </pc:sldMkLst>
        <pc:spChg chg="mod">
          <ac:chgData name="Miller, Sara" userId="S::sara.miller@bluecrossmn.com::a1bd2614-3db7-4ab1-9fea-01727fba3caf" providerId="AD" clId="Web-{0ADC068E-40D1-6D8F-00F1-EC24EE2B174D}" dt="2024-11-11T20:28:55.128" v="4" actId="20577"/>
          <ac:spMkLst>
            <pc:docMk/>
            <pc:sldMk cId="3917778572" sldId="309"/>
            <ac:spMk id="4" creationId="{E7418DA3-001F-4D15-800E-8EE660AFEF3F}"/>
          </ac:spMkLst>
        </pc:spChg>
      </pc:sldChg>
      <pc:sldChg chg="modSp">
        <pc:chgData name="Miller, Sara" userId="S::sara.miller@bluecrossmn.com::a1bd2614-3db7-4ab1-9fea-01727fba3caf" providerId="AD" clId="Web-{0ADC068E-40D1-6D8F-00F1-EC24EE2B174D}" dt="2024-11-11T20:28:43.144" v="3" actId="20577"/>
        <pc:sldMkLst>
          <pc:docMk/>
          <pc:sldMk cId="1615117489" sldId="311"/>
        </pc:sldMkLst>
        <pc:spChg chg="mod">
          <ac:chgData name="Miller, Sara" userId="S::sara.miller@bluecrossmn.com::a1bd2614-3db7-4ab1-9fea-01727fba3caf" providerId="AD" clId="Web-{0ADC068E-40D1-6D8F-00F1-EC24EE2B174D}" dt="2024-11-11T20:28:43.144" v="3" actId="20577"/>
          <ac:spMkLst>
            <pc:docMk/>
            <pc:sldMk cId="1615117489" sldId="311"/>
            <ac:spMk id="4" creationId="{E7418DA3-001F-4D15-800E-8EE660AFEF3F}"/>
          </ac:spMkLst>
        </pc:spChg>
      </pc:sldChg>
      <pc:sldChg chg="modSp">
        <pc:chgData name="Miller, Sara" userId="S::sara.miller@bluecrossmn.com::a1bd2614-3db7-4ab1-9fea-01727fba3caf" providerId="AD" clId="Web-{0ADC068E-40D1-6D8F-00F1-EC24EE2B174D}" dt="2024-11-11T20:29:30.144" v="9" actId="20577"/>
        <pc:sldMkLst>
          <pc:docMk/>
          <pc:sldMk cId="39921735" sldId="313"/>
        </pc:sldMkLst>
        <pc:spChg chg="mod">
          <ac:chgData name="Miller, Sara" userId="S::sara.miller@bluecrossmn.com::a1bd2614-3db7-4ab1-9fea-01727fba3caf" providerId="AD" clId="Web-{0ADC068E-40D1-6D8F-00F1-EC24EE2B174D}" dt="2024-11-11T20:29:30.144" v="9" actId="20577"/>
          <ac:spMkLst>
            <pc:docMk/>
            <pc:sldMk cId="39921735" sldId="313"/>
            <ac:spMk id="2" creationId="{D381D53B-8610-5604-9886-84670BAF5883}"/>
          </ac:spMkLst>
        </pc:spChg>
      </pc:sldChg>
      <pc:sldChg chg="modSp">
        <pc:chgData name="Miller, Sara" userId="S::sara.miller@bluecrossmn.com::a1bd2614-3db7-4ab1-9fea-01727fba3caf" providerId="AD" clId="Web-{0ADC068E-40D1-6D8F-00F1-EC24EE2B174D}" dt="2024-11-11T20:27:45.550" v="0" actId="20577"/>
        <pc:sldMkLst>
          <pc:docMk/>
          <pc:sldMk cId="2622340066" sldId="322"/>
        </pc:sldMkLst>
        <pc:spChg chg="mod">
          <ac:chgData name="Miller, Sara" userId="S::sara.miller@bluecrossmn.com::a1bd2614-3db7-4ab1-9fea-01727fba3caf" providerId="AD" clId="Web-{0ADC068E-40D1-6D8F-00F1-EC24EE2B174D}" dt="2024-11-11T20:27:45.550" v="0" actId="20577"/>
          <ac:spMkLst>
            <pc:docMk/>
            <pc:sldMk cId="2622340066" sldId="322"/>
            <ac:spMk id="4" creationId="{E7418DA3-001F-4D15-800E-8EE660AFEF3F}"/>
          </ac:spMkLst>
        </pc:spChg>
      </pc:sldChg>
    </pc:docChg>
  </pc:docChgLst>
  <pc:docChgLst>
    <pc:chgData name="Miller, Sara" userId="S::sara.miller@bluecrossmn.com::a1bd2614-3db7-4ab1-9fea-01727fba3caf" providerId="AD" clId="Web-{F8C773A3-637B-9E6F-6EA3-D773C12BC78D}"/>
    <pc:docChg chg="modSld">
      <pc:chgData name="Miller, Sara" userId="S::sara.miller@bluecrossmn.com::a1bd2614-3db7-4ab1-9fea-01727fba3caf" providerId="AD" clId="Web-{F8C773A3-637B-9E6F-6EA3-D773C12BC78D}" dt="2024-11-21T22:00:01.873" v="37" actId="20577"/>
      <pc:docMkLst>
        <pc:docMk/>
      </pc:docMkLst>
      <pc:sldChg chg="modSp">
        <pc:chgData name="Miller, Sara" userId="S::sara.miller@bluecrossmn.com::a1bd2614-3db7-4ab1-9fea-01727fba3caf" providerId="AD" clId="Web-{F8C773A3-637B-9E6F-6EA3-D773C12BC78D}" dt="2024-11-21T21:57:29.883" v="0" actId="20577"/>
        <pc:sldMkLst>
          <pc:docMk/>
          <pc:sldMk cId="35485076" sldId="305"/>
        </pc:sldMkLst>
        <pc:spChg chg="mod">
          <ac:chgData name="Miller, Sara" userId="S::sara.miller@bluecrossmn.com::a1bd2614-3db7-4ab1-9fea-01727fba3caf" providerId="AD" clId="Web-{F8C773A3-637B-9E6F-6EA3-D773C12BC78D}" dt="2024-11-21T21:57:29.883" v="0" actId="20577"/>
          <ac:spMkLst>
            <pc:docMk/>
            <pc:sldMk cId="35485076" sldId="305"/>
            <ac:spMk id="4" creationId="{E7418DA3-001F-4D15-800E-8EE660AFEF3F}"/>
          </ac:spMkLst>
        </pc:spChg>
      </pc:sldChg>
      <pc:sldChg chg="modSp">
        <pc:chgData name="Miller, Sara" userId="S::sara.miller@bluecrossmn.com::a1bd2614-3db7-4ab1-9fea-01727fba3caf" providerId="AD" clId="Web-{F8C773A3-637B-9E6F-6EA3-D773C12BC78D}" dt="2024-11-21T21:58:38.057" v="16" actId="20577"/>
        <pc:sldMkLst>
          <pc:docMk/>
          <pc:sldMk cId="39921735" sldId="313"/>
        </pc:sldMkLst>
        <pc:spChg chg="mod">
          <ac:chgData name="Miller, Sara" userId="S::sara.miller@bluecrossmn.com::a1bd2614-3db7-4ab1-9fea-01727fba3caf" providerId="AD" clId="Web-{F8C773A3-637B-9E6F-6EA3-D773C12BC78D}" dt="2024-11-21T21:58:38.057" v="16" actId="20577"/>
          <ac:spMkLst>
            <pc:docMk/>
            <pc:sldMk cId="39921735" sldId="313"/>
            <ac:spMk id="2" creationId="{D381D53B-8610-5604-9886-84670BAF5883}"/>
          </ac:spMkLst>
        </pc:spChg>
      </pc:sldChg>
      <pc:sldChg chg="modSp">
        <pc:chgData name="Miller, Sara" userId="S::sara.miller@bluecrossmn.com::a1bd2614-3db7-4ab1-9fea-01727fba3caf" providerId="AD" clId="Web-{F8C773A3-637B-9E6F-6EA3-D773C12BC78D}" dt="2024-11-21T21:57:43.680" v="1" actId="20577"/>
        <pc:sldMkLst>
          <pc:docMk/>
          <pc:sldMk cId="2622340066" sldId="322"/>
        </pc:sldMkLst>
        <pc:spChg chg="mod">
          <ac:chgData name="Miller, Sara" userId="S::sara.miller@bluecrossmn.com::a1bd2614-3db7-4ab1-9fea-01727fba3caf" providerId="AD" clId="Web-{F8C773A3-637B-9E6F-6EA3-D773C12BC78D}" dt="2024-11-21T21:57:43.680" v="1" actId="20577"/>
          <ac:spMkLst>
            <pc:docMk/>
            <pc:sldMk cId="2622340066" sldId="322"/>
            <ac:spMk id="4" creationId="{E7418DA3-001F-4D15-800E-8EE660AFEF3F}"/>
          </ac:spMkLst>
        </pc:spChg>
      </pc:sldChg>
      <pc:sldChg chg="modSp">
        <pc:chgData name="Miller, Sara" userId="S::sara.miller@bluecrossmn.com::a1bd2614-3db7-4ab1-9fea-01727fba3caf" providerId="AD" clId="Web-{F8C773A3-637B-9E6F-6EA3-D773C12BC78D}" dt="2024-11-21T21:59:40.325" v="18" actId="14100"/>
        <pc:sldMkLst>
          <pc:docMk/>
          <pc:sldMk cId="1700543668" sldId="340"/>
        </pc:sldMkLst>
        <pc:picChg chg="mod">
          <ac:chgData name="Miller, Sara" userId="S::sara.miller@bluecrossmn.com::a1bd2614-3db7-4ab1-9fea-01727fba3caf" providerId="AD" clId="Web-{F8C773A3-637B-9E6F-6EA3-D773C12BC78D}" dt="2024-11-21T21:59:40.325" v="18" actId="14100"/>
          <ac:picMkLst>
            <pc:docMk/>
            <pc:sldMk cId="1700543668" sldId="340"/>
            <ac:picMk id="9" creationId="{F0FB7449-2371-6845-5AD0-98057D2BFC51}"/>
          </ac:picMkLst>
        </pc:picChg>
      </pc:sldChg>
      <pc:sldChg chg="modSp">
        <pc:chgData name="Miller, Sara" userId="S::sara.miller@bluecrossmn.com::a1bd2614-3db7-4ab1-9fea-01727fba3caf" providerId="AD" clId="Web-{F8C773A3-637B-9E6F-6EA3-D773C12BC78D}" dt="2024-11-21T22:00:01.873" v="37" actId="20577"/>
        <pc:sldMkLst>
          <pc:docMk/>
          <pc:sldMk cId="2356755153" sldId="352"/>
        </pc:sldMkLst>
        <pc:spChg chg="mod">
          <ac:chgData name="Miller, Sara" userId="S::sara.miller@bluecrossmn.com::a1bd2614-3db7-4ab1-9fea-01727fba3caf" providerId="AD" clId="Web-{F8C773A3-637B-9E6F-6EA3-D773C12BC78D}" dt="2024-11-21T22:00:01.873" v="37" actId="20577"/>
          <ac:spMkLst>
            <pc:docMk/>
            <pc:sldMk cId="2356755153" sldId="352"/>
            <ac:spMk id="3" creationId="{87AE33D4-67D4-7A79-A73B-A477831C7942}"/>
          </ac:spMkLst>
        </pc:spChg>
      </pc:sldChg>
    </pc:docChg>
  </pc:docChgLst>
  <pc:docChgLst>
    <pc:chgData name="Pirkl, Kim" userId="5c2081d8-4cc9-447a-9bd0-885ed22c1546" providerId="ADAL" clId="{48E1565F-FC03-4690-A11B-E4A563D9CE16}"/>
    <pc:docChg chg="custSel modSld">
      <pc:chgData name="Pirkl, Kim" userId="5c2081d8-4cc9-447a-9bd0-885ed22c1546" providerId="ADAL" clId="{48E1565F-FC03-4690-A11B-E4A563D9CE16}" dt="2024-11-21T17:51:57.475" v="951" actId="6549"/>
      <pc:docMkLst>
        <pc:docMk/>
      </pc:docMkLst>
      <pc:sldChg chg="modSp mod">
        <pc:chgData name="Pirkl, Kim" userId="5c2081d8-4cc9-447a-9bd0-885ed22c1546" providerId="ADAL" clId="{48E1565F-FC03-4690-A11B-E4A563D9CE16}" dt="2024-11-21T16:43:44.161" v="440" actId="20577"/>
        <pc:sldMkLst>
          <pc:docMk/>
          <pc:sldMk cId="2142381438" sldId="300"/>
        </pc:sldMkLst>
        <pc:spChg chg="mod">
          <ac:chgData name="Pirkl, Kim" userId="5c2081d8-4cc9-447a-9bd0-885ed22c1546" providerId="ADAL" clId="{48E1565F-FC03-4690-A11B-E4A563D9CE16}" dt="2024-11-21T16:43:44.161" v="440" actId="20577"/>
          <ac:spMkLst>
            <pc:docMk/>
            <pc:sldMk cId="2142381438" sldId="300"/>
            <ac:spMk id="4" creationId="{5BA18179-8C85-D6B1-C645-346C25886F1A}"/>
          </ac:spMkLst>
        </pc:spChg>
      </pc:sldChg>
      <pc:sldChg chg="modNotesTx">
        <pc:chgData name="Pirkl, Kim" userId="5c2081d8-4cc9-447a-9bd0-885ed22c1546" providerId="ADAL" clId="{48E1565F-FC03-4690-A11B-E4A563D9CE16}" dt="2024-11-21T17:00:02.465" v="764" actId="20577"/>
        <pc:sldMkLst>
          <pc:docMk/>
          <pc:sldMk cId="2453118181" sldId="301"/>
        </pc:sldMkLst>
      </pc:sldChg>
      <pc:sldChg chg="modNotesTx">
        <pc:chgData name="Pirkl, Kim" userId="5c2081d8-4cc9-447a-9bd0-885ed22c1546" providerId="ADAL" clId="{48E1565F-FC03-4690-A11B-E4A563D9CE16}" dt="2024-11-21T16:36:57.680" v="282" actId="20577"/>
        <pc:sldMkLst>
          <pc:docMk/>
          <pc:sldMk cId="395289684" sldId="306"/>
        </pc:sldMkLst>
      </pc:sldChg>
      <pc:sldChg chg="modNotesTx">
        <pc:chgData name="Pirkl, Kim" userId="5c2081d8-4cc9-447a-9bd0-885ed22c1546" providerId="ADAL" clId="{48E1565F-FC03-4690-A11B-E4A563D9CE16}" dt="2024-11-21T16:49:55.991" v="673" actId="6549"/>
        <pc:sldMkLst>
          <pc:docMk/>
          <pc:sldMk cId="3423863909" sldId="310"/>
        </pc:sldMkLst>
      </pc:sldChg>
      <pc:sldChg chg="modSp mod">
        <pc:chgData name="Pirkl, Kim" userId="5c2081d8-4cc9-447a-9bd0-885ed22c1546" providerId="ADAL" clId="{48E1565F-FC03-4690-A11B-E4A563D9CE16}" dt="2024-11-21T16:51:29.136" v="685" actId="20577"/>
        <pc:sldMkLst>
          <pc:docMk/>
          <pc:sldMk cId="290616108" sldId="312"/>
        </pc:sldMkLst>
        <pc:spChg chg="mod">
          <ac:chgData name="Pirkl, Kim" userId="5c2081d8-4cc9-447a-9bd0-885ed22c1546" providerId="ADAL" clId="{48E1565F-FC03-4690-A11B-E4A563D9CE16}" dt="2024-11-21T16:51:29.136" v="685" actId="20577"/>
          <ac:spMkLst>
            <pc:docMk/>
            <pc:sldMk cId="290616108" sldId="312"/>
            <ac:spMk id="2" creationId="{D381D53B-8610-5604-9886-84670BAF5883}"/>
          </ac:spMkLst>
        </pc:spChg>
      </pc:sldChg>
      <pc:sldChg chg="modSp mod">
        <pc:chgData name="Pirkl, Kim" userId="5c2081d8-4cc9-447a-9bd0-885ed22c1546" providerId="ADAL" clId="{48E1565F-FC03-4690-A11B-E4A563D9CE16}" dt="2024-11-21T16:58:13.127" v="687" actId="20577"/>
        <pc:sldMkLst>
          <pc:docMk/>
          <pc:sldMk cId="39921735" sldId="313"/>
        </pc:sldMkLst>
        <pc:spChg chg="mod">
          <ac:chgData name="Pirkl, Kim" userId="5c2081d8-4cc9-447a-9bd0-885ed22c1546" providerId="ADAL" clId="{48E1565F-FC03-4690-A11B-E4A563D9CE16}" dt="2024-11-21T16:58:13.127" v="687" actId="20577"/>
          <ac:spMkLst>
            <pc:docMk/>
            <pc:sldMk cId="39921735" sldId="313"/>
            <ac:spMk id="2" creationId="{D381D53B-8610-5604-9886-84670BAF5883}"/>
          </ac:spMkLst>
        </pc:spChg>
      </pc:sldChg>
      <pc:sldChg chg="modSp mod modNotesTx">
        <pc:chgData name="Pirkl, Kim" userId="5c2081d8-4cc9-447a-9bd0-885ed22c1546" providerId="ADAL" clId="{48E1565F-FC03-4690-A11B-E4A563D9CE16}" dt="2024-11-21T17:01:48.618" v="783" actId="20577"/>
        <pc:sldMkLst>
          <pc:docMk/>
          <pc:sldMk cId="1335122103" sldId="328"/>
        </pc:sldMkLst>
        <pc:spChg chg="mod">
          <ac:chgData name="Pirkl, Kim" userId="5c2081d8-4cc9-447a-9bd0-885ed22c1546" providerId="ADAL" clId="{48E1565F-FC03-4690-A11B-E4A563D9CE16}" dt="2024-11-21T17:00:35.294" v="765" actId="6549"/>
          <ac:spMkLst>
            <pc:docMk/>
            <pc:sldMk cId="1335122103" sldId="328"/>
            <ac:spMk id="3" creationId="{BF608581-47B8-468C-C474-8131083EB0C8}"/>
          </ac:spMkLst>
        </pc:spChg>
      </pc:sldChg>
      <pc:sldChg chg="modSp mod">
        <pc:chgData name="Pirkl, Kim" userId="5c2081d8-4cc9-447a-9bd0-885ed22c1546" providerId="ADAL" clId="{48E1565F-FC03-4690-A11B-E4A563D9CE16}" dt="2024-11-21T17:15:22.178" v="807" actId="20577"/>
        <pc:sldMkLst>
          <pc:docMk/>
          <pc:sldMk cId="3484978369" sldId="329"/>
        </pc:sldMkLst>
        <pc:spChg chg="mod">
          <ac:chgData name="Pirkl, Kim" userId="5c2081d8-4cc9-447a-9bd0-885ed22c1546" providerId="ADAL" clId="{48E1565F-FC03-4690-A11B-E4A563D9CE16}" dt="2024-11-21T17:15:22.178" v="807" actId="20577"/>
          <ac:spMkLst>
            <pc:docMk/>
            <pc:sldMk cId="3484978369" sldId="329"/>
            <ac:spMk id="4" creationId="{5BA18179-8C85-D6B1-C645-346C25886F1A}"/>
          </ac:spMkLst>
        </pc:spChg>
      </pc:sldChg>
      <pc:sldChg chg="modNotesTx">
        <pc:chgData name="Pirkl, Kim" userId="5c2081d8-4cc9-447a-9bd0-885ed22c1546" providerId="ADAL" clId="{48E1565F-FC03-4690-A11B-E4A563D9CE16}" dt="2024-11-21T17:20:42.536" v="919" actId="20577"/>
        <pc:sldMkLst>
          <pc:docMk/>
          <pc:sldMk cId="1162245367" sldId="342"/>
        </pc:sldMkLst>
      </pc:sldChg>
      <pc:sldChg chg="modNotesTx">
        <pc:chgData name="Pirkl, Kim" userId="5c2081d8-4cc9-447a-9bd0-885ed22c1546" providerId="ADAL" clId="{48E1565F-FC03-4690-A11B-E4A563D9CE16}" dt="2024-11-21T17:24:54.170" v="929" actId="20577"/>
        <pc:sldMkLst>
          <pc:docMk/>
          <pc:sldMk cId="1386715179" sldId="343"/>
        </pc:sldMkLst>
      </pc:sldChg>
      <pc:sldChg chg="modSp mod">
        <pc:chgData name="Pirkl, Kim" userId="5c2081d8-4cc9-447a-9bd0-885ed22c1546" providerId="ADAL" clId="{48E1565F-FC03-4690-A11B-E4A563D9CE16}" dt="2024-11-21T17:07:18.697" v="794" actId="6549"/>
        <pc:sldMkLst>
          <pc:docMk/>
          <pc:sldMk cId="3185591631" sldId="345"/>
        </pc:sldMkLst>
        <pc:spChg chg="mod">
          <ac:chgData name="Pirkl, Kim" userId="5c2081d8-4cc9-447a-9bd0-885ed22c1546" providerId="ADAL" clId="{48E1565F-FC03-4690-A11B-E4A563D9CE16}" dt="2024-11-21T17:07:18.697" v="794" actId="6549"/>
          <ac:spMkLst>
            <pc:docMk/>
            <pc:sldMk cId="3185591631" sldId="345"/>
            <ac:spMk id="4" creationId="{5BA18179-8C85-D6B1-C645-346C25886F1A}"/>
          </ac:spMkLst>
        </pc:spChg>
      </pc:sldChg>
      <pc:sldChg chg="modNotesTx">
        <pc:chgData name="Pirkl, Kim" userId="5c2081d8-4cc9-447a-9bd0-885ed22c1546" providerId="ADAL" clId="{48E1565F-FC03-4690-A11B-E4A563D9CE16}" dt="2024-11-21T16:38:27.853" v="340" actId="20577"/>
        <pc:sldMkLst>
          <pc:docMk/>
          <pc:sldMk cId="983086247" sldId="347"/>
        </pc:sldMkLst>
      </pc:sldChg>
      <pc:sldChg chg="modSp mod modNotesTx">
        <pc:chgData name="Pirkl, Kim" userId="5c2081d8-4cc9-447a-9bd0-885ed22c1546" providerId="ADAL" clId="{48E1565F-FC03-4690-A11B-E4A563D9CE16}" dt="2024-11-21T16:44:29.955" v="529" actId="20577"/>
        <pc:sldMkLst>
          <pc:docMk/>
          <pc:sldMk cId="374848376" sldId="348"/>
        </pc:sldMkLst>
        <pc:spChg chg="mod">
          <ac:chgData name="Pirkl, Kim" userId="5c2081d8-4cc9-447a-9bd0-885ed22c1546" providerId="ADAL" clId="{48E1565F-FC03-4690-A11B-E4A563D9CE16}" dt="2024-11-21T16:43:50.548" v="444" actId="20577"/>
          <ac:spMkLst>
            <pc:docMk/>
            <pc:sldMk cId="374848376" sldId="348"/>
            <ac:spMk id="2" creationId="{D8F27B7A-CE47-285B-EA26-797AD372B220}"/>
          </ac:spMkLst>
        </pc:spChg>
      </pc:sldChg>
      <pc:sldChg chg="modSp mod">
        <pc:chgData name="Pirkl, Kim" userId="5c2081d8-4cc9-447a-9bd0-885ed22c1546" providerId="ADAL" clId="{48E1565F-FC03-4690-A11B-E4A563D9CE16}" dt="2024-11-21T16:44:54.162" v="532" actId="20577"/>
        <pc:sldMkLst>
          <pc:docMk/>
          <pc:sldMk cId="3087297936" sldId="349"/>
        </pc:sldMkLst>
        <pc:spChg chg="mod">
          <ac:chgData name="Pirkl, Kim" userId="5c2081d8-4cc9-447a-9bd0-885ed22c1546" providerId="ADAL" clId="{48E1565F-FC03-4690-A11B-E4A563D9CE16}" dt="2024-11-21T16:44:54.162" v="532" actId="20577"/>
          <ac:spMkLst>
            <pc:docMk/>
            <pc:sldMk cId="3087297936" sldId="349"/>
            <ac:spMk id="2" creationId="{4096F589-8CCD-DEFD-671B-2EB07CBE7101}"/>
          </ac:spMkLst>
        </pc:spChg>
      </pc:sldChg>
      <pc:sldChg chg="modNotesTx">
        <pc:chgData name="Pirkl, Kim" userId="5c2081d8-4cc9-447a-9bd0-885ed22c1546" providerId="ADAL" clId="{48E1565F-FC03-4690-A11B-E4A563D9CE16}" dt="2024-11-21T16:46:33.245" v="655" actId="20577"/>
        <pc:sldMkLst>
          <pc:docMk/>
          <pc:sldMk cId="2378306992" sldId="350"/>
        </pc:sldMkLst>
      </pc:sldChg>
      <pc:sldChg chg="modSp mod modNotesTx">
        <pc:chgData name="Pirkl, Kim" userId="5c2081d8-4cc9-447a-9bd0-885ed22c1546" providerId="ADAL" clId="{48E1565F-FC03-4690-A11B-E4A563D9CE16}" dt="2024-11-21T17:51:57.475" v="951" actId="6549"/>
        <pc:sldMkLst>
          <pc:docMk/>
          <pc:sldMk cId="2356755153" sldId="352"/>
        </pc:sldMkLst>
        <pc:spChg chg="mod">
          <ac:chgData name="Pirkl, Kim" userId="5c2081d8-4cc9-447a-9bd0-885ed22c1546" providerId="ADAL" clId="{48E1565F-FC03-4690-A11B-E4A563D9CE16}" dt="2024-11-21T17:50:32.329" v="950" actId="20577"/>
          <ac:spMkLst>
            <pc:docMk/>
            <pc:sldMk cId="2356755153" sldId="352"/>
            <ac:spMk id="2" creationId="{229BF6A5-1FE7-BEBA-DCB6-CAB1CD9F36E9}"/>
          </ac:spMkLst>
        </pc:spChg>
      </pc:sldChg>
    </pc:docChg>
  </pc:docChgLst>
  <pc:docChgLst>
    <pc:chgData name="Pirkl, Kim" userId="S::kim.pirkl@bluecrossmn.com::5c2081d8-4cc9-447a-9bd0-885ed22c1546" providerId="AD" clId="Web-{8DAEC017-9D2E-8289-9AA6-2B52E2250ECC}"/>
    <pc:docChg chg="modSld">
      <pc:chgData name="Pirkl, Kim" userId="S::kim.pirkl@bluecrossmn.com::5c2081d8-4cc9-447a-9bd0-885ed22c1546" providerId="AD" clId="Web-{8DAEC017-9D2E-8289-9AA6-2B52E2250ECC}" dt="2024-12-05T15:18:04.700" v="14"/>
      <pc:docMkLst>
        <pc:docMk/>
      </pc:docMkLst>
      <pc:sldChg chg="modNotes">
        <pc:chgData name="Pirkl, Kim" userId="S::kim.pirkl@bluecrossmn.com::5c2081d8-4cc9-447a-9bd0-885ed22c1546" providerId="AD" clId="Web-{8DAEC017-9D2E-8289-9AA6-2B52E2250ECC}" dt="2024-12-05T14:23:09.747" v="0"/>
        <pc:sldMkLst>
          <pc:docMk/>
          <pc:sldMk cId="2142381438" sldId="300"/>
        </pc:sldMkLst>
      </pc:sldChg>
      <pc:sldChg chg="modNotes">
        <pc:chgData name="Pirkl, Kim" userId="S::kim.pirkl@bluecrossmn.com::5c2081d8-4cc9-447a-9bd0-885ed22c1546" providerId="AD" clId="Web-{8DAEC017-9D2E-8289-9AA6-2B52E2250ECC}" dt="2024-12-05T15:01:10.238" v="11"/>
        <pc:sldMkLst>
          <pc:docMk/>
          <pc:sldMk cId="35485076" sldId="305"/>
        </pc:sldMkLst>
      </pc:sldChg>
      <pc:sldChg chg="modNotes">
        <pc:chgData name="Pirkl, Kim" userId="S::kim.pirkl@bluecrossmn.com::5c2081d8-4cc9-447a-9bd0-885ed22c1546" providerId="AD" clId="Web-{8DAEC017-9D2E-8289-9AA6-2B52E2250ECC}" dt="2024-12-05T14:56:39.721" v="2"/>
        <pc:sldMkLst>
          <pc:docMk/>
          <pc:sldMk cId="269773112" sldId="307"/>
        </pc:sldMkLst>
      </pc:sldChg>
      <pc:sldChg chg="modNotes">
        <pc:chgData name="Pirkl, Kim" userId="S::kim.pirkl@bluecrossmn.com::5c2081d8-4cc9-447a-9bd0-885ed22c1546" providerId="AD" clId="Web-{8DAEC017-9D2E-8289-9AA6-2B52E2250ECC}" dt="2024-12-05T15:18:04.700" v="14"/>
        <pc:sldMkLst>
          <pc:docMk/>
          <pc:sldMk cId="856629148" sldId="332"/>
        </pc:sldMkLst>
      </pc:sldChg>
      <pc:sldChg chg="modNotes">
        <pc:chgData name="Pirkl, Kim" userId="S::kim.pirkl@bluecrossmn.com::5c2081d8-4cc9-447a-9bd0-885ed22c1546" providerId="AD" clId="Web-{8DAEC017-9D2E-8289-9AA6-2B52E2250ECC}" dt="2024-12-05T14:57:06.252" v="8"/>
        <pc:sldMkLst>
          <pc:docMk/>
          <pc:sldMk cId="91751698" sldId="346"/>
        </pc:sldMkLst>
      </pc:sldChg>
    </pc:docChg>
  </pc:docChgLst>
  <pc:docChgLst>
    <pc:chgData name="Miller, Sara" userId="S::sara.miller@bluecrossmn.com::a1bd2614-3db7-4ab1-9fea-01727fba3caf" providerId="AD" clId="Web-{C3EB9E1F-DCD2-6FA7-BF94-E0C1111B9A55}"/>
    <pc:docChg chg="modSld">
      <pc:chgData name="Miller, Sara" userId="S::sara.miller@bluecrossmn.com::a1bd2614-3db7-4ab1-9fea-01727fba3caf" providerId="AD" clId="Web-{C3EB9E1F-DCD2-6FA7-BF94-E0C1111B9A55}" dt="2024-11-14T17:26:48.143" v="11" actId="20577"/>
      <pc:docMkLst>
        <pc:docMk/>
      </pc:docMkLst>
      <pc:sldChg chg="modSp">
        <pc:chgData name="Miller, Sara" userId="S::sara.miller@bluecrossmn.com::a1bd2614-3db7-4ab1-9fea-01727fba3caf" providerId="AD" clId="Web-{C3EB9E1F-DCD2-6FA7-BF94-E0C1111B9A55}" dt="2024-11-14T17:22:41.213" v="0" actId="20577"/>
        <pc:sldMkLst>
          <pc:docMk/>
          <pc:sldMk cId="35485076" sldId="305"/>
        </pc:sldMkLst>
        <pc:spChg chg="mod">
          <ac:chgData name="Miller, Sara" userId="S::sara.miller@bluecrossmn.com::a1bd2614-3db7-4ab1-9fea-01727fba3caf" providerId="AD" clId="Web-{C3EB9E1F-DCD2-6FA7-BF94-E0C1111B9A55}" dt="2024-11-14T17:22:41.213" v="0" actId="20577"/>
          <ac:spMkLst>
            <pc:docMk/>
            <pc:sldMk cId="35485076" sldId="305"/>
            <ac:spMk id="4" creationId="{E7418DA3-001F-4D15-800E-8EE660AFEF3F}"/>
          </ac:spMkLst>
        </pc:spChg>
      </pc:sldChg>
      <pc:sldChg chg="modSp">
        <pc:chgData name="Miller, Sara" userId="S::sara.miller@bluecrossmn.com::a1bd2614-3db7-4ab1-9fea-01727fba3caf" providerId="AD" clId="Web-{C3EB9E1F-DCD2-6FA7-BF94-E0C1111B9A55}" dt="2024-11-14T17:23:58.841" v="3" actId="20577"/>
        <pc:sldMkLst>
          <pc:docMk/>
          <pc:sldMk cId="3917778572" sldId="309"/>
        </pc:sldMkLst>
        <pc:spChg chg="mod">
          <ac:chgData name="Miller, Sara" userId="S::sara.miller@bluecrossmn.com::a1bd2614-3db7-4ab1-9fea-01727fba3caf" providerId="AD" clId="Web-{C3EB9E1F-DCD2-6FA7-BF94-E0C1111B9A55}" dt="2024-11-14T17:23:58.841" v="3" actId="20577"/>
          <ac:spMkLst>
            <pc:docMk/>
            <pc:sldMk cId="3917778572" sldId="309"/>
            <ac:spMk id="4" creationId="{E7418DA3-001F-4D15-800E-8EE660AFEF3F}"/>
          </ac:spMkLst>
        </pc:spChg>
      </pc:sldChg>
      <pc:sldChg chg="modSp">
        <pc:chgData name="Miller, Sara" userId="S::sara.miller@bluecrossmn.com::a1bd2614-3db7-4ab1-9fea-01727fba3caf" providerId="AD" clId="Web-{C3EB9E1F-DCD2-6FA7-BF94-E0C1111B9A55}" dt="2024-11-14T17:23:43.606" v="2" actId="20577"/>
        <pc:sldMkLst>
          <pc:docMk/>
          <pc:sldMk cId="1615117489" sldId="311"/>
        </pc:sldMkLst>
        <pc:spChg chg="mod">
          <ac:chgData name="Miller, Sara" userId="S::sara.miller@bluecrossmn.com::a1bd2614-3db7-4ab1-9fea-01727fba3caf" providerId="AD" clId="Web-{C3EB9E1F-DCD2-6FA7-BF94-E0C1111B9A55}" dt="2024-11-14T17:23:43.606" v="2" actId="20577"/>
          <ac:spMkLst>
            <pc:docMk/>
            <pc:sldMk cId="1615117489" sldId="311"/>
            <ac:spMk id="4" creationId="{E7418DA3-001F-4D15-800E-8EE660AFEF3F}"/>
          </ac:spMkLst>
        </pc:spChg>
      </pc:sldChg>
      <pc:sldChg chg="modSp">
        <pc:chgData name="Miller, Sara" userId="S::sara.miller@bluecrossmn.com::a1bd2614-3db7-4ab1-9fea-01727fba3caf" providerId="AD" clId="Web-{C3EB9E1F-DCD2-6FA7-BF94-E0C1111B9A55}" dt="2024-11-14T17:24:38.014" v="8" actId="20577"/>
        <pc:sldMkLst>
          <pc:docMk/>
          <pc:sldMk cId="290616108" sldId="312"/>
        </pc:sldMkLst>
        <pc:spChg chg="mod">
          <ac:chgData name="Miller, Sara" userId="S::sara.miller@bluecrossmn.com::a1bd2614-3db7-4ab1-9fea-01727fba3caf" providerId="AD" clId="Web-{C3EB9E1F-DCD2-6FA7-BF94-E0C1111B9A55}" dt="2024-11-14T17:24:38.014" v="8" actId="20577"/>
          <ac:spMkLst>
            <pc:docMk/>
            <pc:sldMk cId="290616108" sldId="312"/>
            <ac:spMk id="2" creationId="{D381D53B-8610-5604-9886-84670BAF5883}"/>
          </ac:spMkLst>
        </pc:spChg>
      </pc:sldChg>
      <pc:sldChg chg="modSp">
        <pc:chgData name="Miller, Sara" userId="S::sara.miller@bluecrossmn.com::a1bd2614-3db7-4ab1-9fea-01727fba3caf" providerId="AD" clId="Web-{C3EB9E1F-DCD2-6FA7-BF94-E0C1111B9A55}" dt="2024-11-14T17:25:35.094" v="9" actId="14100"/>
        <pc:sldMkLst>
          <pc:docMk/>
          <pc:sldMk cId="2337739085" sldId="317"/>
        </pc:sldMkLst>
        <pc:picChg chg="mod">
          <ac:chgData name="Miller, Sara" userId="S::sara.miller@bluecrossmn.com::a1bd2614-3db7-4ab1-9fea-01727fba3caf" providerId="AD" clId="Web-{C3EB9E1F-DCD2-6FA7-BF94-E0C1111B9A55}" dt="2024-11-14T17:25:35.094" v="9" actId="14100"/>
          <ac:picMkLst>
            <pc:docMk/>
            <pc:sldMk cId="2337739085" sldId="317"/>
            <ac:picMk id="6" creationId="{E5961023-DDEA-1F60-031C-00A4C1FA25CE}"/>
          </ac:picMkLst>
        </pc:picChg>
      </pc:sldChg>
      <pc:sldChg chg="modSp">
        <pc:chgData name="Miller, Sara" userId="S::sara.miller@bluecrossmn.com::a1bd2614-3db7-4ab1-9fea-01727fba3caf" providerId="AD" clId="Web-{C3EB9E1F-DCD2-6FA7-BF94-E0C1111B9A55}" dt="2024-11-14T17:26:08.267" v="10" actId="20577"/>
        <pc:sldMkLst>
          <pc:docMk/>
          <pc:sldMk cId="733220087" sldId="319"/>
        </pc:sldMkLst>
        <pc:spChg chg="mod">
          <ac:chgData name="Miller, Sara" userId="S::sara.miller@bluecrossmn.com::a1bd2614-3db7-4ab1-9fea-01727fba3caf" providerId="AD" clId="Web-{C3EB9E1F-DCD2-6FA7-BF94-E0C1111B9A55}" dt="2024-11-14T17:26:08.267" v="10" actId="20577"/>
          <ac:spMkLst>
            <pc:docMk/>
            <pc:sldMk cId="733220087" sldId="319"/>
            <ac:spMk id="3" creationId="{AADC9FFB-0063-B62C-5E35-294793E2AC1F}"/>
          </ac:spMkLst>
        </pc:spChg>
      </pc:sldChg>
      <pc:sldChg chg="modSp">
        <pc:chgData name="Miller, Sara" userId="S::sara.miller@bluecrossmn.com::a1bd2614-3db7-4ab1-9fea-01727fba3caf" providerId="AD" clId="Web-{C3EB9E1F-DCD2-6FA7-BF94-E0C1111B9A55}" dt="2024-11-14T17:22:57.573" v="1" actId="20577"/>
        <pc:sldMkLst>
          <pc:docMk/>
          <pc:sldMk cId="2622340066" sldId="322"/>
        </pc:sldMkLst>
        <pc:spChg chg="mod">
          <ac:chgData name="Miller, Sara" userId="S::sara.miller@bluecrossmn.com::a1bd2614-3db7-4ab1-9fea-01727fba3caf" providerId="AD" clId="Web-{C3EB9E1F-DCD2-6FA7-BF94-E0C1111B9A55}" dt="2024-11-14T17:22:57.573" v="1" actId="20577"/>
          <ac:spMkLst>
            <pc:docMk/>
            <pc:sldMk cId="2622340066" sldId="322"/>
            <ac:spMk id="4" creationId="{E7418DA3-001F-4D15-800E-8EE660AFEF3F}"/>
          </ac:spMkLst>
        </pc:spChg>
      </pc:sldChg>
      <pc:sldChg chg="modSp">
        <pc:chgData name="Miller, Sara" userId="S::sara.miller@bluecrossmn.com::a1bd2614-3db7-4ab1-9fea-01727fba3caf" providerId="AD" clId="Web-{C3EB9E1F-DCD2-6FA7-BF94-E0C1111B9A55}" dt="2024-11-14T17:26:48.143" v="11" actId="20577"/>
        <pc:sldMkLst>
          <pc:docMk/>
          <pc:sldMk cId="2356755153" sldId="352"/>
        </pc:sldMkLst>
        <pc:spChg chg="mod">
          <ac:chgData name="Miller, Sara" userId="S::sara.miller@bluecrossmn.com::a1bd2614-3db7-4ab1-9fea-01727fba3caf" providerId="AD" clId="Web-{C3EB9E1F-DCD2-6FA7-BF94-E0C1111B9A55}" dt="2024-11-14T17:26:48.143" v="11" actId="20577"/>
          <ac:spMkLst>
            <pc:docMk/>
            <pc:sldMk cId="2356755153" sldId="352"/>
            <ac:spMk id="3" creationId="{87AE33D4-67D4-7A79-A73B-A477831C7942}"/>
          </ac:spMkLst>
        </pc:spChg>
      </pc:sldChg>
    </pc:docChg>
  </pc:docChgLst>
  <pc:docChgLst>
    <pc:chgData name="Miller, Sara" userId="S::sara.miller@bluecrossmn.com::a1bd2614-3db7-4ab1-9fea-01727fba3caf" providerId="AD" clId="Web-{9D8653A6-B6D3-A251-F769-8EE250FF2E4A}"/>
    <pc:docChg chg="addSld delSld modSld sldOrd modSection">
      <pc:chgData name="Miller, Sara" userId="S::sara.miller@bluecrossmn.com::a1bd2614-3db7-4ab1-9fea-01727fba3caf" providerId="AD" clId="Web-{9D8653A6-B6D3-A251-F769-8EE250FF2E4A}" dt="2024-10-17T20:29:54.688" v="657" actId="20577"/>
      <pc:docMkLst>
        <pc:docMk/>
      </pc:docMkLst>
      <pc:sldChg chg="modSp">
        <pc:chgData name="Miller, Sara" userId="S::sara.miller@bluecrossmn.com::a1bd2614-3db7-4ab1-9fea-01727fba3caf" providerId="AD" clId="Web-{9D8653A6-B6D3-A251-F769-8EE250FF2E4A}" dt="2024-10-17T20:29:54.688" v="657" actId="20577"/>
        <pc:sldMkLst>
          <pc:docMk/>
          <pc:sldMk cId="0" sldId="286"/>
        </pc:sldMkLst>
        <pc:spChg chg="mod">
          <ac:chgData name="Miller, Sara" userId="S::sara.miller@bluecrossmn.com::a1bd2614-3db7-4ab1-9fea-01727fba3caf" providerId="AD" clId="Web-{9D8653A6-B6D3-A251-F769-8EE250FF2E4A}" dt="2024-10-17T20:29:54.688" v="657" actId="20577"/>
          <ac:spMkLst>
            <pc:docMk/>
            <pc:sldMk cId="0" sldId="286"/>
            <ac:spMk id="2" creationId="{2F6F7FA5-E0E5-43FF-8A1F-1A8867961B09}"/>
          </ac:spMkLst>
        </pc:spChg>
        <pc:spChg chg="mod">
          <ac:chgData name="Miller, Sara" userId="S::sara.miller@bluecrossmn.com::a1bd2614-3db7-4ab1-9fea-01727fba3caf" providerId="AD" clId="Web-{9D8653A6-B6D3-A251-F769-8EE250FF2E4A}" dt="2024-10-17T20:29:46.219" v="656" actId="20577"/>
          <ac:spMkLst>
            <pc:docMk/>
            <pc:sldMk cId="0" sldId="286"/>
            <ac:spMk id="45059" creationId="{7FE0B5C4-D9AB-4D69-9104-FDA4B9279944}"/>
          </ac:spMkLst>
        </pc:spChg>
      </pc:sldChg>
      <pc:sldChg chg="modSp">
        <pc:chgData name="Miller, Sara" userId="S::sara.miller@bluecrossmn.com::a1bd2614-3db7-4ab1-9fea-01727fba3caf" providerId="AD" clId="Web-{9D8653A6-B6D3-A251-F769-8EE250FF2E4A}" dt="2024-10-17T20:18:09.381" v="411" actId="20577"/>
        <pc:sldMkLst>
          <pc:docMk/>
          <pc:sldMk cId="0" sldId="288"/>
        </pc:sldMkLst>
      </pc:sldChg>
      <pc:sldChg chg="modSp">
        <pc:chgData name="Miller, Sara" userId="S::sara.miller@bluecrossmn.com::a1bd2614-3db7-4ab1-9fea-01727fba3caf" providerId="AD" clId="Web-{9D8653A6-B6D3-A251-F769-8EE250FF2E4A}" dt="2024-10-17T20:27:45.887" v="627" actId="20577"/>
        <pc:sldMkLst>
          <pc:docMk/>
          <pc:sldMk cId="1477373606" sldId="298"/>
        </pc:sldMkLst>
        <pc:spChg chg="mod">
          <ac:chgData name="Miller, Sara" userId="S::sara.miller@bluecrossmn.com::a1bd2614-3db7-4ab1-9fea-01727fba3caf" providerId="AD" clId="Web-{9D8653A6-B6D3-A251-F769-8EE250FF2E4A}" dt="2024-10-17T20:27:45.887" v="627" actId="20577"/>
          <ac:spMkLst>
            <pc:docMk/>
            <pc:sldMk cId="1477373606" sldId="298"/>
            <ac:spMk id="4" creationId="{E7418DA3-001F-4D15-800E-8EE660AFEF3F}"/>
          </ac:spMkLst>
        </pc:spChg>
      </pc:sldChg>
      <pc:sldChg chg="modSp">
        <pc:chgData name="Miller, Sara" userId="S::sara.miller@bluecrossmn.com::a1bd2614-3db7-4ab1-9fea-01727fba3caf" providerId="AD" clId="Web-{9D8653A6-B6D3-A251-F769-8EE250FF2E4A}" dt="2024-10-17T20:27:18.854" v="617" actId="14100"/>
        <pc:sldMkLst>
          <pc:docMk/>
          <pc:sldMk cId="2453118181" sldId="301"/>
        </pc:sldMkLst>
        <pc:spChg chg="mod">
          <ac:chgData name="Miller, Sara" userId="S::sara.miller@bluecrossmn.com::a1bd2614-3db7-4ab1-9fea-01727fba3caf" providerId="AD" clId="Web-{9D8653A6-B6D3-A251-F769-8EE250FF2E4A}" dt="2024-10-17T20:27:18.854" v="617" actId="14100"/>
          <ac:spMkLst>
            <pc:docMk/>
            <pc:sldMk cId="2453118181" sldId="301"/>
            <ac:spMk id="4" creationId="{5BA18179-8C85-D6B1-C645-346C25886F1A}"/>
          </ac:spMkLst>
        </pc:spChg>
      </pc:sldChg>
      <pc:sldChg chg="modSp">
        <pc:chgData name="Miller, Sara" userId="S::sara.miller@bluecrossmn.com::a1bd2614-3db7-4ab1-9fea-01727fba3caf" providerId="AD" clId="Web-{9D8653A6-B6D3-A251-F769-8EE250FF2E4A}" dt="2024-10-17T20:29:25.234" v="654" actId="20577"/>
        <pc:sldMkLst>
          <pc:docMk/>
          <pc:sldMk cId="357507317" sldId="302"/>
        </pc:sldMkLst>
        <pc:spChg chg="mod">
          <ac:chgData name="Miller, Sara" userId="S::sara.miller@bluecrossmn.com::a1bd2614-3db7-4ab1-9fea-01727fba3caf" providerId="AD" clId="Web-{9D8653A6-B6D3-A251-F769-8EE250FF2E4A}" dt="2024-10-17T20:29:25.234" v="654" actId="20577"/>
          <ac:spMkLst>
            <pc:docMk/>
            <pc:sldMk cId="357507317" sldId="302"/>
            <ac:spMk id="4" creationId="{5BA18179-8C85-D6B1-C645-346C25886F1A}"/>
          </ac:spMkLst>
        </pc:spChg>
      </pc:sldChg>
      <pc:sldChg chg="del">
        <pc:chgData name="Miller, Sara" userId="S::sara.miller@bluecrossmn.com::a1bd2614-3db7-4ab1-9fea-01727fba3caf" providerId="AD" clId="Web-{9D8653A6-B6D3-A251-F769-8EE250FF2E4A}" dt="2024-10-17T20:22:57.376" v="538"/>
        <pc:sldMkLst>
          <pc:docMk/>
          <pc:sldMk cId="2354604421" sldId="303"/>
        </pc:sldMkLst>
      </pc:sldChg>
      <pc:sldChg chg="modSp">
        <pc:chgData name="Miller, Sara" userId="S::sara.miller@bluecrossmn.com::a1bd2614-3db7-4ab1-9fea-01727fba3caf" providerId="AD" clId="Web-{9D8653A6-B6D3-A251-F769-8EE250FF2E4A}" dt="2024-10-17T20:17:14.176" v="395" actId="20577"/>
        <pc:sldMkLst>
          <pc:docMk/>
          <pc:sldMk cId="1651450195" sldId="304"/>
        </pc:sldMkLst>
        <pc:spChg chg="mod">
          <ac:chgData name="Miller, Sara" userId="S::sara.miller@bluecrossmn.com::a1bd2614-3db7-4ab1-9fea-01727fba3caf" providerId="AD" clId="Web-{9D8653A6-B6D3-A251-F769-8EE250FF2E4A}" dt="2024-10-17T20:17:14.176" v="395" actId="20577"/>
          <ac:spMkLst>
            <pc:docMk/>
            <pc:sldMk cId="1651450195" sldId="304"/>
            <ac:spMk id="4" creationId="{5BA18179-8C85-D6B1-C645-346C25886F1A}"/>
          </ac:spMkLst>
        </pc:spChg>
        <pc:picChg chg="mod">
          <ac:chgData name="Miller, Sara" userId="S::sara.miller@bluecrossmn.com::a1bd2614-3db7-4ab1-9fea-01727fba3caf" providerId="AD" clId="Web-{9D8653A6-B6D3-A251-F769-8EE250FF2E4A}" dt="2024-10-17T20:16:56.348" v="393" actId="1076"/>
          <ac:picMkLst>
            <pc:docMk/>
            <pc:sldMk cId="1651450195" sldId="304"/>
            <ac:picMk id="5" creationId="{4842298D-A1E7-0A86-5EAB-3D23A33C270E}"/>
          </ac:picMkLst>
        </pc:picChg>
      </pc:sldChg>
      <pc:sldChg chg="modSp">
        <pc:chgData name="Miller, Sara" userId="S::sara.miller@bluecrossmn.com::a1bd2614-3db7-4ab1-9fea-01727fba3caf" providerId="AD" clId="Web-{9D8653A6-B6D3-A251-F769-8EE250FF2E4A}" dt="2024-10-17T20:24:54.427" v="583" actId="20577"/>
        <pc:sldMkLst>
          <pc:docMk/>
          <pc:sldMk cId="395289684" sldId="306"/>
        </pc:sldMkLst>
        <pc:spChg chg="mod">
          <ac:chgData name="Miller, Sara" userId="S::sara.miller@bluecrossmn.com::a1bd2614-3db7-4ab1-9fea-01727fba3caf" providerId="AD" clId="Web-{9D8653A6-B6D3-A251-F769-8EE250FF2E4A}" dt="2024-10-17T20:24:54.427" v="583" actId="20577"/>
          <ac:spMkLst>
            <pc:docMk/>
            <pc:sldMk cId="395289684" sldId="306"/>
            <ac:spMk id="4" creationId="{5BA18179-8C85-D6B1-C645-346C25886F1A}"/>
          </ac:spMkLst>
        </pc:spChg>
      </pc:sldChg>
      <pc:sldChg chg="modSp">
        <pc:chgData name="Miller, Sara" userId="S::sara.miller@bluecrossmn.com::a1bd2614-3db7-4ab1-9fea-01727fba3caf" providerId="AD" clId="Web-{9D8653A6-B6D3-A251-F769-8EE250FF2E4A}" dt="2024-10-17T20:25:57.680" v="590" actId="20577"/>
        <pc:sldMkLst>
          <pc:docMk/>
          <pc:sldMk cId="3917778572" sldId="309"/>
        </pc:sldMkLst>
        <pc:spChg chg="mod">
          <ac:chgData name="Miller, Sara" userId="S::sara.miller@bluecrossmn.com::a1bd2614-3db7-4ab1-9fea-01727fba3caf" providerId="AD" clId="Web-{9D8653A6-B6D3-A251-F769-8EE250FF2E4A}" dt="2024-10-17T20:25:57.680" v="590" actId="20577"/>
          <ac:spMkLst>
            <pc:docMk/>
            <pc:sldMk cId="3917778572" sldId="309"/>
            <ac:spMk id="4" creationId="{E7418DA3-001F-4D15-800E-8EE660AFEF3F}"/>
          </ac:spMkLst>
        </pc:spChg>
      </pc:sldChg>
      <pc:sldChg chg="modSp">
        <pc:chgData name="Miller, Sara" userId="S::sara.miller@bluecrossmn.com::a1bd2614-3db7-4ab1-9fea-01727fba3caf" providerId="AD" clId="Web-{9D8653A6-B6D3-A251-F769-8EE250FF2E4A}" dt="2024-10-17T20:05:57.183" v="10" actId="20577"/>
        <pc:sldMkLst>
          <pc:docMk/>
          <pc:sldMk cId="3423863909" sldId="310"/>
        </pc:sldMkLst>
        <pc:spChg chg="mod">
          <ac:chgData name="Miller, Sara" userId="S::sara.miller@bluecrossmn.com::a1bd2614-3db7-4ab1-9fea-01727fba3caf" providerId="AD" clId="Web-{9D8653A6-B6D3-A251-F769-8EE250FF2E4A}" dt="2024-10-17T20:05:57.183" v="10" actId="20577"/>
          <ac:spMkLst>
            <pc:docMk/>
            <pc:sldMk cId="3423863909" sldId="310"/>
            <ac:spMk id="4" creationId="{5BA18179-8C85-D6B1-C645-346C25886F1A}"/>
          </ac:spMkLst>
        </pc:spChg>
      </pc:sldChg>
      <pc:sldChg chg="modSp">
        <pc:chgData name="Miller, Sara" userId="S::sara.miller@bluecrossmn.com::a1bd2614-3db7-4ab1-9fea-01727fba3caf" providerId="AD" clId="Web-{9D8653A6-B6D3-A251-F769-8EE250FF2E4A}" dt="2024-10-17T20:21:11.919" v="537" actId="20577"/>
        <pc:sldMkLst>
          <pc:docMk/>
          <pc:sldMk cId="39921735" sldId="313"/>
        </pc:sldMkLst>
        <pc:spChg chg="mod">
          <ac:chgData name="Miller, Sara" userId="S::sara.miller@bluecrossmn.com::a1bd2614-3db7-4ab1-9fea-01727fba3caf" providerId="AD" clId="Web-{9D8653A6-B6D3-A251-F769-8EE250FF2E4A}" dt="2024-10-17T20:21:11.919" v="537" actId="20577"/>
          <ac:spMkLst>
            <pc:docMk/>
            <pc:sldMk cId="39921735" sldId="313"/>
            <ac:spMk id="2" creationId="{D381D53B-8610-5604-9886-84670BAF5883}"/>
          </ac:spMkLst>
        </pc:spChg>
      </pc:sldChg>
      <pc:sldChg chg="modSp">
        <pc:chgData name="Miller, Sara" userId="S::sara.miller@bluecrossmn.com::a1bd2614-3db7-4ab1-9fea-01727fba3caf" providerId="AD" clId="Web-{9D8653A6-B6D3-A251-F769-8EE250FF2E4A}" dt="2024-10-17T20:08:49.080" v="79" actId="20577"/>
        <pc:sldMkLst>
          <pc:docMk/>
          <pc:sldMk cId="858347376" sldId="314"/>
        </pc:sldMkLst>
        <pc:spChg chg="mod">
          <ac:chgData name="Miller, Sara" userId="S::sara.miller@bluecrossmn.com::a1bd2614-3db7-4ab1-9fea-01727fba3caf" providerId="AD" clId="Web-{9D8653A6-B6D3-A251-F769-8EE250FF2E4A}" dt="2024-10-17T20:08:49.080" v="79" actId="20577"/>
          <ac:spMkLst>
            <pc:docMk/>
            <pc:sldMk cId="858347376" sldId="314"/>
            <ac:spMk id="4" creationId="{5BA18179-8C85-D6B1-C645-346C25886F1A}"/>
          </ac:spMkLst>
        </pc:spChg>
      </pc:sldChg>
      <pc:sldChg chg="modSp">
        <pc:chgData name="Miller, Sara" userId="S::sara.miller@bluecrossmn.com::a1bd2614-3db7-4ab1-9fea-01727fba3caf" providerId="AD" clId="Web-{9D8653A6-B6D3-A251-F769-8EE250FF2E4A}" dt="2024-10-17T20:09:29.331" v="81" actId="20577"/>
        <pc:sldMkLst>
          <pc:docMk/>
          <pc:sldMk cId="1895967125" sldId="315"/>
        </pc:sldMkLst>
        <pc:spChg chg="mod">
          <ac:chgData name="Miller, Sara" userId="S::sara.miller@bluecrossmn.com::a1bd2614-3db7-4ab1-9fea-01727fba3caf" providerId="AD" clId="Web-{9D8653A6-B6D3-A251-F769-8EE250FF2E4A}" dt="2024-10-17T20:09:29.331" v="81" actId="20577"/>
          <ac:spMkLst>
            <pc:docMk/>
            <pc:sldMk cId="1895967125" sldId="315"/>
            <ac:spMk id="4" creationId="{5BA18179-8C85-D6B1-C645-346C25886F1A}"/>
          </ac:spMkLst>
        </pc:spChg>
      </pc:sldChg>
      <pc:sldChg chg="modSp">
        <pc:chgData name="Miller, Sara" userId="S::sara.miller@bluecrossmn.com::a1bd2614-3db7-4ab1-9fea-01727fba3caf" providerId="AD" clId="Web-{9D8653A6-B6D3-A251-F769-8EE250FF2E4A}" dt="2024-10-17T20:10:27.537" v="138" actId="20577"/>
        <pc:sldMkLst>
          <pc:docMk/>
          <pc:sldMk cId="2906256939" sldId="316"/>
        </pc:sldMkLst>
        <pc:spChg chg="mod">
          <ac:chgData name="Miller, Sara" userId="S::sara.miller@bluecrossmn.com::a1bd2614-3db7-4ab1-9fea-01727fba3caf" providerId="AD" clId="Web-{9D8653A6-B6D3-A251-F769-8EE250FF2E4A}" dt="2024-10-17T20:10:27.537" v="138" actId="20577"/>
          <ac:spMkLst>
            <pc:docMk/>
            <pc:sldMk cId="2906256939" sldId="316"/>
            <ac:spMk id="2" creationId="{CC5CF053-1FD3-7507-344E-3EDCB344A084}"/>
          </ac:spMkLst>
        </pc:spChg>
      </pc:sldChg>
      <pc:sldChg chg="modSp">
        <pc:chgData name="Miller, Sara" userId="S::sara.miller@bluecrossmn.com::a1bd2614-3db7-4ab1-9fea-01727fba3caf" providerId="AD" clId="Web-{9D8653A6-B6D3-A251-F769-8EE250FF2E4A}" dt="2024-10-17T20:12:11.337" v="152" actId="20577"/>
        <pc:sldMkLst>
          <pc:docMk/>
          <pc:sldMk cId="2337739085" sldId="317"/>
        </pc:sldMkLst>
        <pc:spChg chg="mod">
          <ac:chgData name="Miller, Sara" userId="S::sara.miller@bluecrossmn.com::a1bd2614-3db7-4ab1-9fea-01727fba3caf" providerId="AD" clId="Web-{9D8653A6-B6D3-A251-F769-8EE250FF2E4A}" dt="2024-10-17T20:12:11.337" v="152" actId="20577"/>
          <ac:spMkLst>
            <pc:docMk/>
            <pc:sldMk cId="2337739085" sldId="317"/>
            <ac:spMk id="4" creationId="{5BA18179-8C85-D6B1-C645-346C25886F1A}"/>
          </ac:spMkLst>
        </pc:spChg>
      </pc:sldChg>
      <pc:sldChg chg="modSp">
        <pc:chgData name="Miller, Sara" userId="S::sara.miller@bluecrossmn.com::a1bd2614-3db7-4ab1-9fea-01727fba3caf" providerId="AD" clId="Web-{9D8653A6-B6D3-A251-F769-8EE250FF2E4A}" dt="2024-10-17T20:28:38.576" v="645" actId="20577"/>
        <pc:sldMkLst>
          <pc:docMk/>
          <pc:sldMk cId="538500348" sldId="318"/>
        </pc:sldMkLst>
        <pc:spChg chg="mod">
          <ac:chgData name="Miller, Sara" userId="S::sara.miller@bluecrossmn.com::a1bd2614-3db7-4ab1-9fea-01727fba3caf" providerId="AD" clId="Web-{9D8653A6-B6D3-A251-F769-8EE250FF2E4A}" dt="2024-10-17T20:28:38.576" v="645" actId="20577"/>
          <ac:spMkLst>
            <pc:docMk/>
            <pc:sldMk cId="538500348" sldId="318"/>
            <ac:spMk id="4" creationId="{5BA18179-8C85-D6B1-C645-346C25886F1A}"/>
          </ac:spMkLst>
        </pc:spChg>
      </pc:sldChg>
      <pc:sldChg chg="modSp">
        <pc:chgData name="Miller, Sara" userId="S::sara.miller@bluecrossmn.com::a1bd2614-3db7-4ab1-9fea-01727fba3caf" providerId="AD" clId="Web-{9D8653A6-B6D3-A251-F769-8EE250FF2E4A}" dt="2024-10-17T20:25:40.835" v="589" actId="20577"/>
        <pc:sldMkLst>
          <pc:docMk/>
          <pc:sldMk cId="766030405" sldId="320"/>
        </pc:sldMkLst>
      </pc:sldChg>
      <pc:sldChg chg="modSp">
        <pc:chgData name="Miller, Sara" userId="S::sara.miller@bluecrossmn.com::a1bd2614-3db7-4ab1-9fea-01727fba3caf" providerId="AD" clId="Web-{9D8653A6-B6D3-A251-F769-8EE250FF2E4A}" dt="2024-10-17T20:29:04.546" v="648" actId="20577"/>
        <pc:sldMkLst>
          <pc:docMk/>
          <pc:sldMk cId="1399451372" sldId="321"/>
        </pc:sldMkLst>
        <pc:spChg chg="mod">
          <ac:chgData name="Miller, Sara" userId="S::sara.miller@bluecrossmn.com::a1bd2614-3db7-4ab1-9fea-01727fba3caf" providerId="AD" clId="Web-{9D8653A6-B6D3-A251-F769-8EE250FF2E4A}" dt="2024-10-17T20:29:04.546" v="648" actId="20577"/>
          <ac:spMkLst>
            <pc:docMk/>
            <pc:sldMk cId="1399451372" sldId="321"/>
            <ac:spMk id="2" creationId="{A7C8686A-5FFF-CC2B-2F99-197B5359C5D3}"/>
          </ac:spMkLst>
        </pc:spChg>
      </pc:sldChg>
      <pc:sldChg chg="modSp">
        <pc:chgData name="Miller, Sara" userId="S::sara.miller@bluecrossmn.com::a1bd2614-3db7-4ab1-9fea-01727fba3caf" providerId="AD" clId="Web-{9D8653A6-B6D3-A251-F769-8EE250FF2E4A}" dt="2024-10-17T20:28:20.216" v="643" actId="20577"/>
        <pc:sldMkLst>
          <pc:docMk/>
          <pc:sldMk cId="3484978369" sldId="329"/>
        </pc:sldMkLst>
        <pc:spChg chg="mod">
          <ac:chgData name="Miller, Sara" userId="S::sara.miller@bluecrossmn.com::a1bd2614-3db7-4ab1-9fea-01727fba3caf" providerId="AD" clId="Web-{9D8653A6-B6D3-A251-F769-8EE250FF2E4A}" dt="2024-10-17T20:28:20.216" v="643" actId="20577"/>
          <ac:spMkLst>
            <pc:docMk/>
            <pc:sldMk cId="3484978369" sldId="329"/>
            <ac:spMk id="4" creationId="{5BA18179-8C85-D6B1-C645-346C25886F1A}"/>
          </ac:spMkLst>
        </pc:spChg>
      </pc:sldChg>
      <pc:sldChg chg="ord">
        <pc:chgData name="Miller, Sara" userId="S::sara.miller@bluecrossmn.com::a1bd2614-3db7-4ab1-9fea-01727fba3caf" providerId="AD" clId="Web-{9D8653A6-B6D3-A251-F769-8EE250FF2E4A}" dt="2024-10-17T20:17:09.895" v="394"/>
        <pc:sldMkLst>
          <pc:docMk/>
          <pc:sldMk cId="2643901310" sldId="336"/>
        </pc:sldMkLst>
      </pc:sldChg>
      <pc:sldChg chg="modSp add del replId">
        <pc:chgData name="Miller, Sara" userId="S::sara.miller@bluecrossmn.com::a1bd2614-3db7-4ab1-9fea-01727fba3caf" providerId="AD" clId="Web-{9D8653A6-B6D3-A251-F769-8EE250FF2E4A}" dt="2024-10-17T20:23:36.940" v="549"/>
        <pc:sldMkLst>
          <pc:docMk/>
          <pc:sldMk cId="2322251593" sldId="338"/>
        </pc:sldMkLst>
      </pc:sldChg>
    </pc:docChg>
  </pc:docChgLst>
  <pc:docChgLst>
    <pc:chgData name="Miller, Sara" userId="S::sara.miller@bluecrossmn.com::a1bd2614-3db7-4ab1-9fea-01727fba3caf" providerId="AD" clId="Web-{AF1C1A2E-6AF3-B75E-6394-B401C32E21DB}"/>
    <pc:docChg chg="modSld">
      <pc:chgData name="Miller, Sara" userId="S::sara.miller@bluecrossmn.com::a1bd2614-3db7-4ab1-9fea-01727fba3caf" providerId="AD" clId="Web-{AF1C1A2E-6AF3-B75E-6394-B401C32E21DB}" dt="2024-11-08T16:43:45.310" v="0" actId="14100"/>
      <pc:docMkLst>
        <pc:docMk/>
      </pc:docMkLst>
      <pc:sldChg chg="modSp">
        <pc:chgData name="Miller, Sara" userId="S::sara.miller@bluecrossmn.com::a1bd2614-3db7-4ab1-9fea-01727fba3caf" providerId="AD" clId="Web-{AF1C1A2E-6AF3-B75E-6394-B401C32E21DB}" dt="2024-11-08T16:43:45.310" v="0" actId="14100"/>
        <pc:sldMkLst>
          <pc:docMk/>
          <pc:sldMk cId="538500348" sldId="318"/>
        </pc:sldMkLst>
        <pc:picChg chg="mod">
          <ac:chgData name="Miller, Sara" userId="S::sara.miller@bluecrossmn.com::a1bd2614-3db7-4ab1-9fea-01727fba3caf" providerId="AD" clId="Web-{AF1C1A2E-6AF3-B75E-6394-B401C32E21DB}" dt="2024-11-08T16:43:45.310" v="0" actId="14100"/>
          <ac:picMkLst>
            <pc:docMk/>
            <pc:sldMk cId="538500348" sldId="318"/>
            <ac:picMk id="6" creationId="{912DBDB5-381A-C4E2-C398-138B11587CB4}"/>
          </ac:picMkLst>
        </pc:picChg>
      </pc:sldChg>
    </pc:docChg>
  </pc:docChgLst>
  <pc:docChgLst>
    <pc:chgData name="Pirkl, Kim" userId="5c2081d8-4cc9-447a-9bd0-885ed22c1546" providerId="ADAL" clId="{47D55773-D3E5-4510-8D1A-F2B79E537592}"/>
    <pc:docChg chg="custSel modSld">
      <pc:chgData name="Pirkl, Kim" userId="5c2081d8-4cc9-447a-9bd0-885ed22c1546" providerId="ADAL" clId="{47D55773-D3E5-4510-8D1A-F2B79E537592}" dt="2024-11-14T16:10:24.930" v="2239" actId="20577"/>
      <pc:docMkLst>
        <pc:docMk/>
      </pc:docMkLst>
      <pc:sldChg chg="modSp mod modNotesTx">
        <pc:chgData name="Pirkl, Kim" userId="5c2081d8-4cc9-447a-9bd0-885ed22c1546" providerId="ADAL" clId="{47D55773-D3E5-4510-8D1A-F2B79E537592}" dt="2024-11-14T15:42:35.213" v="775" actId="20577"/>
        <pc:sldMkLst>
          <pc:docMk/>
          <pc:sldMk cId="2142381438" sldId="300"/>
        </pc:sldMkLst>
        <pc:spChg chg="mod">
          <ac:chgData name="Pirkl, Kim" userId="5c2081d8-4cc9-447a-9bd0-885ed22c1546" providerId="ADAL" clId="{47D55773-D3E5-4510-8D1A-F2B79E537592}" dt="2024-11-14T15:11:28.772" v="9" actId="113"/>
          <ac:spMkLst>
            <pc:docMk/>
            <pc:sldMk cId="2142381438" sldId="300"/>
            <ac:spMk id="4" creationId="{5BA18179-8C85-D6B1-C645-346C25886F1A}"/>
          </ac:spMkLst>
        </pc:spChg>
      </pc:sldChg>
      <pc:sldChg chg="modSp mod">
        <pc:chgData name="Pirkl, Kim" userId="5c2081d8-4cc9-447a-9bd0-885ed22c1546" providerId="ADAL" clId="{47D55773-D3E5-4510-8D1A-F2B79E537592}" dt="2024-11-14T16:09:50.821" v="2211" actId="20577"/>
        <pc:sldMkLst>
          <pc:docMk/>
          <pc:sldMk cId="357507317" sldId="302"/>
        </pc:sldMkLst>
        <pc:spChg chg="mod">
          <ac:chgData name="Pirkl, Kim" userId="5c2081d8-4cc9-447a-9bd0-885ed22c1546" providerId="ADAL" clId="{47D55773-D3E5-4510-8D1A-F2B79E537592}" dt="2024-11-14T16:09:50.821" v="2211" actId="20577"/>
          <ac:spMkLst>
            <pc:docMk/>
            <pc:sldMk cId="357507317" sldId="302"/>
            <ac:spMk id="2" creationId="{29E6C63D-5D4A-1F68-4FF6-7FE1D540D4DD}"/>
          </ac:spMkLst>
        </pc:spChg>
      </pc:sldChg>
      <pc:sldChg chg="modSp mod modNotesTx">
        <pc:chgData name="Pirkl, Kim" userId="5c2081d8-4cc9-447a-9bd0-885ed22c1546" providerId="ADAL" clId="{47D55773-D3E5-4510-8D1A-F2B79E537592}" dt="2024-11-14T15:51:26.438" v="1382" actId="20577"/>
        <pc:sldMkLst>
          <pc:docMk/>
          <pc:sldMk cId="1651450195" sldId="304"/>
        </pc:sldMkLst>
        <pc:picChg chg="mod">
          <ac:chgData name="Pirkl, Kim" userId="5c2081d8-4cc9-447a-9bd0-885ed22c1546" providerId="ADAL" clId="{47D55773-D3E5-4510-8D1A-F2B79E537592}" dt="2024-11-14T15:48:56.350" v="1095" actId="1076"/>
          <ac:picMkLst>
            <pc:docMk/>
            <pc:sldMk cId="1651450195" sldId="304"/>
            <ac:picMk id="5" creationId="{4842298D-A1E7-0A86-5EAB-3D23A33C270E}"/>
          </ac:picMkLst>
        </pc:picChg>
      </pc:sldChg>
      <pc:sldChg chg="modNotesTx">
        <pc:chgData name="Pirkl, Kim" userId="5c2081d8-4cc9-447a-9bd0-885ed22c1546" providerId="ADAL" clId="{47D55773-D3E5-4510-8D1A-F2B79E537592}" dt="2024-11-14T15:12:46.687" v="40" actId="20577"/>
        <pc:sldMkLst>
          <pc:docMk/>
          <pc:sldMk cId="35485076" sldId="305"/>
        </pc:sldMkLst>
      </pc:sldChg>
      <pc:sldChg chg="modSp mod modNotesTx">
        <pc:chgData name="Pirkl, Kim" userId="5c2081d8-4cc9-447a-9bd0-885ed22c1546" providerId="ADAL" clId="{47D55773-D3E5-4510-8D1A-F2B79E537592}" dt="2024-11-14T15:38:31.019" v="245" actId="113"/>
        <pc:sldMkLst>
          <pc:docMk/>
          <pc:sldMk cId="395289684" sldId="306"/>
        </pc:sldMkLst>
        <pc:spChg chg="mod">
          <ac:chgData name="Pirkl, Kim" userId="5c2081d8-4cc9-447a-9bd0-885ed22c1546" providerId="ADAL" clId="{47D55773-D3E5-4510-8D1A-F2B79E537592}" dt="2024-11-14T15:27:38.654" v="222" actId="20577"/>
          <ac:spMkLst>
            <pc:docMk/>
            <pc:sldMk cId="395289684" sldId="306"/>
            <ac:spMk id="4" creationId="{5BA18179-8C85-D6B1-C645-346C25886F1A}"/>
          </ac:spMkLst>
        </pc:spChg>
      </pc:sldChg>
      <pc:sldChg chg="addSp delSp modSp mod">
        <pc:chgData name="Pirkl, Kim" userId="5c2081d8-4cc9-447a-9bd0-885ed22c1546" providerId="ADAL" clId="{47D55773-D3E5-4510-8D1A-F2B79E537592}" dt="2024-11-14T16:04:19.360" v="2208" actId="14100"/>
        <pc:sldMkLst>
          <pc:docMk/>
          <pc:sldMk cId="3423863909" sldId="310"/>
        </pc:sldMkLst>
        <pc:picChg chg="add mod">
          <ac:chgData name="Pirkl, Kim" userId="5c2081d8-4cc9-447a-9bd0-885ed22c1546" providerId="ADAL" clId="{47D55773-D3E5-4510-8D1A-F2B79E537592}" dt="2024-11-14T16:04:19.360" v="2208" actId="14100"/>
          <ac:picMkLst>
            <pc:docMk/>
            <pc:sldMk cId="3423863909" sldId="310"/>
            <ac:picMk id="8" creationId="{0154D007-5723-4320-3F2B-B9C4C0265F0D}"/>
          </ac:picMkLst>
        </pc:picChg>
      </pc:sldChg>
      <pc:sldChg chg="addSp delSp modSp mod">
        <pc:chgData name="Pirkl, Kim" userId="5c2081d8-4cc9-447a-9bd0-885ed22c1546" providerId="ADAL" clId="{47D55773-D3E5-4510-8D1A-F2B79E537592}" dt="2024-11-14T16:03:59.881" v="2202" actId="478"/>
        <pc:sldMkLst>
          <pc:docMk/>
          <pc:sldMk cId="290616108" sldId="312"/>
        </pc:sldMkLst>
        <pc:spChg chg="mod">
          <ac:chgData name="Pirkl, Kim" userId="5c2081d8-4cc9-447a-9bd0-885ed22c1546" providerId="ADAL" clId="{47D55773-D3E5-4510-8D1A-F2B79E537592}" dt="2024-11-14T15:14:21.593" v="51" actId="20577"/>
          <ac:spMkLst>
            <pc:docMk/>
            <pc:sldMk cId="290616108" sldId="312"/>
            <ac:spMk id="2" creationId="{D381D53B-8610-5604-9886-84670BAF5883}"/>
          </ac:spMkLst>
        </pc:spChg>
      </pc:sldChg>
      <pc:sldChg chg="modSp mod">
        <pc:chgData name="Pirkl, Kim" userId="5c2081d8-4cc9-447a-9bd0-885ed22c1546" providerId="ADAL" clId="{47D55773-D3E5-4510-8D1A-F2B79E537592}" dt="2024-11-14T15:15:55.911" v="62" actId="6549"/>
        <pc:sldMkLst>
          <pc:docMk/>
          <pc:sldMk cId="39921735" sldId="313"/>
        </pc:sldMkLst>
        <pc:spChg chg="mod">
          <ac:chgData name="Pirkl, Kim" userId="5c2081d8-4cc9-447a-9bd0-885ed22c1546" providerId="ADAL" clId="{47D55773-D3E5-4510-8D1A-F2B79E537592}" dt="2024-11-14T15:15:55.911" v="62" actId="6549"/>
          <ac:spMkLst>
            <pc:docMk/>
            <pc:sldMk cId="39921735" sldId="313"/>
            <ac:spMk id="2" creationId="{D381D53B-8610-5604-9886-84670BAF5883}"/>
          </ac:spMkLst>
        </pc:spChg>
      </pc:sldChg>
      <pc:sldChg chg="modSp mod">
        <pc:chgData name="Pirkl, Kim" userId="5c2081d8-4cc9-447a-9bd0-885ed22c1546" providerId="ADAL" clId="{47D55773-D3E5-4510-8D1A-F2B79E537592}" dt="2024-11-14T15:17:31.130" v="67" actId="20577"/>
        <pc:sldMkLst>
          <pc:docMk/>
          <pc:sldMk cId="1895967125" sldId="315"/>
        </pc:sldMkLst>
        <pc:spChg chg="mod">
          <ac:chgData name="Pirkl, Kim" userId="5c2081d8-4cc9-447a-9bd0-885ed22c1546" providerId="ADAL" clId="{47D55773-D3E5-4510-8D1A-F2B79E537592}" dt="2024-11-14T15:17:31.130" v="67" actId="20577"/>
          <ac:spMkLst>
            <pc:docMk/>
            <pc:sldMk cId="1895967125" sldId="315"/>
            <ac:spMk id="4" creationId="{5BA18179-8C85-D6B1-C645-346C25886F1A}"/>
          </ac:spMkLst>
        </pc:spChg>
      </pc:sldChg>
      <pc:sldChg chg="modSp mod">
        <pc:chgData name="Pirkl, Kim" userId="5c2081d8-4cc9-447a-9bd0-885ed22c1546" providerId="ADAL" clId="{47D55773-D3E5-4510-8D1A-F2B79E537592}" dt="2024-11-14T15:18:23" v="68" actId="6549"/>
        <pc:sldMkLst>
          <pc:docMk/>
          <pc:sldMk cId="2337739085" sldId="317"/>
        </pc:sldMkLst>
        <pc:spChg chg="mod">
          <ac:chgData name="Pirkl, Kim" userId="5c2081d8-4cc9-447a-9bd0-885ed22c1546" providerId="ADAL" clId="{47D55773-D3E5-4510-8D1A-F2B79E537592}" dt="2024-11-14T15:18:23" v="68" actId="6549"/>
          <ac:spMkLst>
            <pc:docMk/>
            <pc:sldMk cId="2337739085" sldId="317"/>
            <ac:spMk id="4" creationId="{5BA18179-8C85-D6B1-C645-346C25886F1A}"/>
          </ac:spMkLst>
        </pc:spChg>
      </pc:sldChg>
      <pc:sldChg chg="modSp mod">
        <pc:chgData name="Pirkl, Kim" userId="5c2081d8-4cc9-447a-9bd0-885ed22c1546" providerId="ADAL" clId="{47D55773-D3E5-4510-8D1A-F2B79E537592}" dt="2024-11-14T16:10:24.930" v="2239" actId="20577"/>
        <pc:sldMkLst>
          <pc:docMk/>
          <pc:sldMk cId="3484978369" sldId="329"/>
        </pc:sldMkLst>
        <pc:spChg chg="mod">
          <ac:chgData name="Pirkl, Kim" userId="5c2081d8-4cc9-447a-9bd0-885ed22c1546" providerId="ADAL" clId="{47D55773-D3E5-4510-8D1A-F2B79E537592}" dt="2024-11-14T16:10:24.930" v="2239" actId="20577"/>
          <ac:spMkLst>
            <pc:docMk/>
            <pc:sldMk cId="3484978369" sldId="329"/>
            <ac:spMk id="2" creationId="{29E6C63D-5D4A-1F68-4FF6-7FE1D540D4DD}"/>
          </ac:spMkLst>
        </pc:spChg>
        <pc:spChg chg="mod">
          <ac:chgData name="Pirkl, Kim" userId="5c2081d8-4cc9-447a-9bd0-885ed22c1546" providerId="ADAL" clId="{47D55773-D3E5-4510-8D1A-F2B79E537592}" dt="2024-11-14T15:20:30.907" v="113" actId="20577"/>
          <ac:spMkLst>
            <pc:docMk/>
            <pc:sldMk cId="3484978369" sldId="329"/>
            <ac:spMk id="4" creationId="{5BA18179-8C85-D6B1-C645-346C25886F1A}"/>
          </ac:spMkLst>
        </pc:spChg>
      </pc:sldChg>
      <pc:sldChg chg="modSp mod">
        <pc:chgData name="Pirkl, Kim" userId="5c2081d8-4cc9-447a-9bd0-885ed22c1546" providerId="ADAL" clId="{47D55773-D3E5-4510-8D1A-F2B79E537592}" dt="2024-11-14T15:21:08.020" v="117" actId="313"/>
        <pc:sldMkLst>
          <pc:docMk/>
          <pc:sldMk cId="2658881027" sldId="331"/>
        </pc:sldMkLst>
        <pc:spChg chg="mod">
          <ac:chgData name="Pirkl, Kim" userId="5c2081d8-4cc9-447a-9bd0-885ed22c1546" providerId="ADAL" clId="{47D55773-D3E5-4510-8D1A-F2B79E537592}" dt="2024-11-14T15:21:08.020" v="117" actId="313"/>
          <ac:spMkLst>
            <pc:docMk/>
            <pc:sldMk cId="2658881027" sldId="331"/>
            <ac:spMk id="4" creationId="{5BA18179-8C85-D6B1-C645-346C25886F1A}"/>
          </ac:spMkLst>
        </pc:spChg>
      </pc:sldChg>
      <pc:sldChg chg="modSp mod modNotesTx">
        <pc:chgData name="Pirkl, Kim" userId="5c2081d8-4cc9-447a-9bd0-885ed22c1546" providerId="ADAL" clId="{47D55773-D3E5-4510-8D1A-F2B79E537592}" dt="2024-11-14T15:55:44.343" v="2166" actId="20577"/>
        <pc:sldMkLst>
          <pc:docMk/>
          <pc:sldMk cId="2465751813" sldId="335"/>
        </pc:sldMkLst>
        <pc:spChg chg="mod">
          <ac:chgData name="Pirkl, Kim" userId="5c2081d8-4cc9-447a-9bd0-885ed22c1546" providerId="ADAL" clId="{47D55773-D3E5-4510-8D1A-F2B79E537592}" dt="2024-11-14T15:29:24.525" v="223" actId="20577"/>
          <ac:spMkLst>
            <pc:docMk/>
            <pc:sldMk cId="2465751813" sldId="335"/>
            <ac:spMk id="2" creationId="{29E6C63D-5D4A-1F68-4FF6-7FE1D540D4DD}"/>
          </ac:spMkLst>
        </pc:spChg>
      </pc:sldChg>
      <pc:sldChg chg="modNotesTx">
        <pc:chgData name="Pirkl, Kim" userId="5c2081d8-4cc9-447a-9bd0-885ed22c1546" providerId="ADAL" clId="{47D55773-D3E5-4510-8D1A-F2B79E537592}" dt="2024-11-14T15:54:23.493" v="1904" actId="20577"/>
        <pc:sldMkLst>
          <pc:docMk/>
          <pc:sldMk cId="2643901310" sldId="336"/>
        </pc:sldMkLst>
      </pc:sldChg>
      <pc:sldChg chg="modNotesTx">
        <pc:chgData name="Pirkl, Kim" userId="5c2081d8-4cc9-447a-9bd0-885ed22c1546" providerId="ADAL" clId="{47D55773-D3E5-4510-8D1A-F2B79E537592}" dt="2024-11-14T15:48:11.654" v="1093" actId="20577"/>
        <pc:sldMkLst>
          <pc:docMk/>
          <pc:sldMk cId="3505108356" sldId="337"/>
        </pc:sldMkLst>
      </pc:sldChg>
      <pc:sldChg chg="modNotesTx">
        <pc:chgData name="Pirkl, Kim" userId="5c2081d8-4cc9-447a-9bd0-885ed22c1546" providerId="ADAL" clId="{47D55773-D3E5-4510-8D1A-F2B79E537592}" dt="2024-11-14T15:38:05.062" v="234" actId="113"/>
        <pc:sldMkLst>
          <pc:docMk/>
          <pc:sldMk cId="2015331256" sldId="338"/>
        </pc:sldMkLst>
      </pc:sldChg>
      <pc:sldChg chg="modSp mod">
        <pc:chgData name="Pirkl, Kim" userId="5c2081d8-4cc9-447a-9bd0-885ed22c1546" providerId="ADAL" clId="{47D55773-D3E5-4510-8D1A-F2B79E537592}" dt="2024-11-14T15:14:36.647" v="60" actId="20577"/>
        <pc:sldMkLst>
          <pc:docMk/>
          <pc:sldMk cId="986518353" sldId="339"/>
        </pc:sldMkLst>
        <pc:spChg chg="mod">
          <ac:chgData name="Pirkl, Kim" userId="5c2081d8-4cc9-447a-9bd0-885ed22c1546" providerId="ADAL" clId="{47D55773-D3E5-4510-8D1A-F2B79E537592}" dt="2024-11-14T15:14:36.647" v="60" actId="20577"/>
          <ac:spMkLst>
            <pc:docMk/>
            <pc:sldMk cId="986518353" sldId="339"/>
            <ac:spMk id="2" creationId="{E6AF4F29-20B1-15EB-81A5-B24A563E10CC}"/>
          </ac:spMkLst>
        </pc:spChg>
      </pc:sldChg>
      <pc:sldChg chg="addSp modSp mod modNotesTx">
        <pc:chgData name="Pirkl, Kim" userId="5c2081d8-4cc9-447a-9bd0-885ed22c1546" providerId="ADAL" clId="{47D55773-D3E5-4510-8D1A-F2B79E537592}" dt="2024-11-14T16:00:15.442" v="2180" actId="1076"/>
        <pc:sldMkLst>
          <pc:docMk/>
          <pc:sldMk cId="983086247" sldId="347"/>
        </pc:sldMkLst>
        <pc:picChg chg="add mod">
          <ac:chgData name="Pirkl, Kim" userId="5c2081d8-4cc9-447a-9bd0-885ed22c1546" providerId="ADAL" clId="{47D55773-D3E5-4510-8D1A-F2B79E537592}" dt="2024-11-14T16:00:15.442" v="2180" actId="1076"/>
          <ac:picMkLst>
            <pc:docMk/>
            <pc:sldMk cId="983086247" sldId="347"/>
            <ac:picMk id="6" creationId="{455D0A4D-E41F-451B-8DF7-3EAA7876A089}"/>
          </ac:picMkLst>
        </pc:picChg>
      </pc:sldChg>
      <pc:sldChg chg="modSp mod modNotesTx">
        <pc:chgData name="Pirkl, Kim" userId="5c2081d8-4cc9-447a-9bd0-885ed22c1546" providerId="ADAL" clId="{47D55773-D3E5-4510-8D1A-F2B79E537592}" dt="2024-11-14T15:41:59.790" v="765" actId="20577"/>
        <pc:sldMkLst>
          <pc:docMk/>
          <pc:sldMk cId="374848376" sldId="348"/>
        </pc:sldMkLst>
        <pc:spChg chg="mod">
          <ac:chgData name="Pirkl, Kim" userId="5c2081d8-4cc9-447a-9bd0-885ed22c1546" providerId="ADAL" clId="{47D55773-D3E5-4510-8D1A-F2B79E537592}" dt="2024-11-14T15:41:59.790" v="765" actId="20577"/>
          <ac:spMkLst>
            <pc:docMk/>
            <pc:sldMk cId="374848376" sldId="348"/>
            <ac:spMk id="2" creationId="{D8F27B7A-CE47-285B-EA26-797AD372B220}"/>
          </ac:spMkLst>
        </pc:spChg>
      </pc:sldChg>
      <pc:sldChg chg="modNotesTx">
        <pc:chgData name="Pirkl, Kim" userId="5c2081d8-4cc9-447a-9bd0-885ed22c1546" providerId="ADAL" clId="{47D55773-D3E5-4510-8D1A-F2B79E537592}" dt="2024-11-14T15:47:46.263" v="1056" actId="6549"/>
        <pc:sldMkLst>
          <pc:docMk/>
          <pc:sldMk cId="3087297936" sldId="349"/>
        </pc:sldMkLst>
      </pc:sldChg>
      <pc:sldChg chg="modNotesTx">
        <pc:chgData name="Pirkl, Kim" userId="5c2081d8-4cc9-447a-9bd0-885ed22c1546" providerId="ADAL" clId="{47D55773-D3E5-4510-8D1A-F2B79E537592}" dt="2024-11-14T15:46:54.168" v="1019" actId="20577"/>
        <pc:sldMkLst>
          <pc:docMk/>
          <pc:sldMk cId="2378306992" sldId="350"/>
        </pc:sldMkLst>
      </pc:sldChg>
      <pc:sldChg chg="addSp modSp mod">
        <pc:chgData name="Pirkl, Kim" userId="5c2081d8-4cc9-447a-9bd0-885ed22c1546" providerId="ADAL" clId="{47D55773-D3E5-4510-8D1A-F2B79E537592}" dt="2024-11-14T15:58:20.358" v="2173" actId="1076"/>
        <pc:sldMkLst>
          <pc:docMk/>
          <pc:sldMk cId="951403259" sldId="351"/>
        </pc:sldMkLst>
        <pc:spChg chg="mod">
          <ac:chgData name="Pirkl, Kim" userId="5c2081d8-4cc9-447a-9bd0-885ed22c1546" providerId="ADAL" clId="{47D55773-D3E5-4510-8D1A-F2B79E537592}" dt="2024-11-14T15:08:37.789" v="1" actId="255"/>
          <ac:spMkLst>
            <pc:docMk/>
            <pc:sldMk cId="951403259" sldId="351"/>
            <ac:spMk id="2" creationId="{ADF035FE-A08A-012A-3E08-6DE489243960}"/>
          </ac:spMkLst>
        </pc:spChg>
        <pc:picChg chg="add mod">
          <ac:chgData name="Pirkl, Kim" userId="5c2081d8-4cc9-447a-9bd0-885ed22c1546" providerId="ADAL" clId="{47D55773-D3E5-4510-8D1A-F2B79E537592}" dt="2024-11-14T15:58:20.358" v="2173" actId="1076"/>
          <ac:picMkLst>
            <pc:docMk/>
            <pc:sldMk cId="951403259" sldId="351"/>
            <ac:picMk id="6" creationId="{E928478F-8BE0-819A-B350-0B411E8BCB4C}"/>
          </ac:picMkLst>
        </pc:picChg>
      </pc:sldChg>
    </pc:docChg>
  </pc:docChgLst>
  <pc:docChgLst>
    <pc:chgData name="Pirkl, Kim" userId="S::kim.pirkl@bluecrossmn.com::5c2081d8-4cc9-447a-9bd0-885ed22c1546" providerId="AD" clId="Web-{60FBB88C-D049-5B0B-C5D2-AEB51CDCA90E}"/>
    <pc:docChg chg="addSld modSld sldOrd modSection">
      <pc:chgData name="Pirkl, Kim" userId="S::kim.pirkl@bluecrossmn.com::5c2081d8-4cc9-447a-9bd0-885ed22c1546" providerId="AD" clId="Web-{60FBB88C-D049-5B0B-C5D2-AEB51CDCA90E}" dt="2024-11-06T16:20:01.184" v="1468" actId="20577"/>
      <pc:docMkLst>
        <pc:docMk/>
      </pc:docMkLst>
      <pc:sldChg chg="modNotes">
        <pc:chgData name="Pirkl, Kim" userId="S::kim.pirkl@bluecrossmn.com::5c2081d8-4cc9-447a-9bd0-885ed22c1546" providerId="AD" clId="Web-{60FBB88C-D049-5B0B-C5D2-AEB51CDCA90E}" dt="2024-11-06T15:58:30.318" v="415"/>
        <pc:sldMkLst>
          <pc:docMk/>
          <pc:sldMk cId="3423863909" sldId="310"/>
        </pc:sldMkLst>
      </pc:sldChg>
      <pc:sldChg chg="modSp new">
        <pc:chgData name="Pirkl, Kim" userId="S::kim.pirkl@bluecrossmn.com::5c2081d8-4cc9-447a-9bd0-885ed22c1546" providerId="AD" clId="Web-{60FBB88C-D049-5B0B-C5D2-AEB51CDCA90E}" dt="2024-11-06T16:08:36.192" v="719" actId="20577"/>
        <pc:sldMkLst>
          <pc:docMk/>
          <pc:sldMk cId="983086247" sldId="347"/>
        </pc:sldMkLst>
        <pc:spChg chg="mod">
          <ac:chgData name="Pirkl, Kim" userId="S::kim.pirkl@bluecrossmn.com::5c2081d8-4cc9-447a-9bd0-885ed22c1546" providerId="AD" clId="Web-{60FBB88C-D049-5B0B-C5D2-AEB51CDCA90E}" dt="2024-11-06T16:08:36.192" v="719" actId="20577"/>
          <ac:spMkLst>
            <pc:docMk/>
            <pc:sldMk cId="983086247" sldId="347"/>
            <ac:spMk id="2" creationId="{2D9DBAD2-1E1A-4FF1-0E42-FCE7C78A80F9}"/>
          </ac:spMkLst>
        </pc:spChg>
        <pc:spChg chg="mod">
          <ac:chgData name="Pirkl, Kim" userId="S::kim.pirkl@bluecrossmn.com::5c2081d8-4cc9-447a-9bd0-885ed22c1546" providerId="AD" clId="Web-{60FBB88C-D049-5B0B-C5D2-AEB51CDCA90E}" dt="2024-11-06T16:02:18.605" v="430" actId="20577"/>
          <ac:spMkLst>
            <pc:docMk/>
            <pc:sldMk cId="983086247" sldId="347"/>
            <ac:spMk id="3" creationId="{AEFE4D6C-EC7A-04B2-2AD7-25BBD5DB676C}"/>
          </ac:spMkLst>
        </pc:spChg>
      </pc:sldChg>
      <pc:sldChg chg="modSp new ord">
        <pc:chgData name="Pirkl, Kim" userId="S::kim.pirkl@bluecrossmn.com::5c2081d8-4cc9-447a-9bd0-885ed22c1546" providerId="AD" clId="Web-{60FBB88C-D049-5B0B-C5D2-AEB51CDCA90E}" dt="2024-11-06T16:20:01.184" v="1468" actId="20577"/>
        <pc:sldMkLst>
          <pc:docMk/>
          <pc:sldMk cId="374848376" sldId="348"/>
        </pc:sldMkLst>
        <pc:spChg chg="mod">
          <ac:chgData name="Pirkl, Kim" userId="S::kim.pirkl@bluecrossmn.com::5c2081d8-4cc9-447a-9bd0-885ed22c1546" providerId="AD" clId="Web-{60FBB88C-D049-5B0B-C5D2-AEB51CDCA90E}" dt="2024-11-06T16:20:01.184" v="1468" actId="20577"/>
          <ac:spMkLst>
            <pc:docMk/>
            <pc:sldMk cId="374848376" sldId="348"/>
            <ac:spMk id="2" creationId="{D8F27B7A-CE47-285B-EA26-797AD372B220}"/>
          </ac:spMkLst>
        </pc:spChg>
        <pc:spChg chg="mod">
          <ac:chgData name="Pirkl, Kim" userId="S::kim.pirkl@bluecrossmn.com::5c2081d8-4cc9-447a-9bd0-885ed22c1546" providerId="AD" clId="Web-{60FBB88C-D049-5B0B-C5D2-AEB51CDCA90E}" dt="2024-11-06T16:03:54.654" v="445" actId="20577"/>
          <ac:spMkLst>
            <pc:docMk/>
            <pc:sldMk cId="374848376" sldId="348"/>
            <ac:spMk id="3" creationId="{739F63B8-5992-6670-B0CC-1593CF80D532}"/>
          </ac:spMkLst>
        </pc:spChg>
      </pc:sldChg>
      <pc:sldChg chg="modSp new modNotes">
        <pc:chgData name="Pirkl, Kim" userId="S::kim.pirkl@bluecrossmn.com::5c2081d8-4cc9-447a-9bd0-885ed22c1546" providerId="AD" clId="Web-{60FBB88C-D049-5B0B-C5D2-AEB51CDCA90E}" dt="2024-11-06T16:19:55.074" v="1467" actId="20577"/>
        <pc:sldMkLst>
          <pc:docMk/>
          <pc:sldMk cId="3087297936" sldId="349"/>
        </pc:sldMkLst>
        <pc:spChg chg="mod">
          <ac:chgData name="Pirkl, Kim" userId="S::kim.pirkl@bluecrossmn.com::5c2081d8-4cc9-447a-9bd0-885ed22c1546" providerId="AD" clId="Web-{60FBB88C-D049-5B0B-C5D2-AEB51CDCA90E}" dt="2024-11-06T16:19:55.074" v="1467" actId="20577"/>
          <ac:spMkLst>
            <pc:docMk/>
            <pc:sldMk cId="3087297936" sldId="349"/>
            <ac:spMk id="2" creationId="{4096F589-8CCD-DEFD-671B-2EB07CBE7101}"/>
          </ac:spMkLst>
        </pc:spChg>
        <pc:spChg chg="mod">
          <ac:chgData name="Pirkl, Kim" userId="S::kim.pirkl@bluecrossmn.com::5c2081d8-4cc9-447a-9bd0-885ed22c1546" providerId="AD" clId="Web-{60FBB88C-D049-5B0B-C5D2-AEB51CDCA90E}" dt="2024-11-06T16:03:58.498" v="446" actId="20577"/>
          <ac:spMkLst>
            <pc:docMk/>
            <pc:sldMk cId="3087297936" sldId="349"/>
            <ac:spMk id="3" creationId="{07B3C4BC-6CB6-3AD3-394D-BB04F7616B83}"/>
          </ac:spMkLst>
        </pc:spChg>
      </pc:sldChg>
      <pc:sldChg chg="modSp new">
        <pc:chgData name="Pirkl, Kim" userId="S::kim.pirkl@bluecrossmn.com::5c2081d8-4cc9-447a-9bd0-885ed22c1546" providerId="AD" clId="Web-{60FBB88C-D049-5B0B-C5D2-AEB51CDCA90E}" dt="2024-11-06T16:19:48.199" v="1465" actId="20577"/>
        <pc:sldMkLst>
          <pc:docMk/>
          <pc:sldMk cId="2378306992" sldId="350"/>
        </pc:sldMkLst>
        <pc:spChg chg="mod">
          <ac:chgData name="Pirkl, Kim" userId="S::kim.pirkl@bluecrossmn.com::5c2081d8-4cc9-447a-9bd0-885ed22c1546" providerId="AD" clId="Web-{60FBB88C-D049-5B0B-C5D2-AEB51CDCA90E}" dt="2024-11-06T16:19:48.199" v="1465" actId="20577"/>
          <ac:spMkLst>
            <pc:docMk/>
            <pc:sldMk cId="2378306992" sldId="350"/>
            <ac:spMk id="2" creationId="{F8B64A32-05C3-660E-391E-43BA9F490131}"/>
          </ac:spMkLst>
        </pc:spChg>
        <pc:spChg chg="mod">
          <ac:chgData name="Pirkl, Kim" userId="S::kim.pirkl@bluecrossmn.com::5c2081d8-4cc9-447a-9bd0-885ed22c1546" providerId="AD" clId="Web-{60FBB88C-D049-5B0B-C5D2-AEB51CDCA90E}" dt="2024-11-06T16:04:02.404" v="447" actId="20577"/>
          <ac:spMkLst>
            <pc:docMk/>
            <pc:sldMk cId="2378306992" sldId="350"/>
            <ac:spMk id="3" creationId="{57E7705A-0C86-C3A2-5A19-76ACB4FB36CB}"/>
          </ac:spMkLst>
        </pc:spChg>
      </pc:sldChg>
    </pc:docChg>
  </pc:docChgLst>
  <pc:docChgLst>
    <pc:chgData name="Pirkl, Kim" userId="S::kim.pirkl@bluecrossmn.com::5c2081d8-4cc9-447a-9bd0-885ed22c1546" providerId="AD" clId="Web-{C4E18B7B-8F5D-3645-F96E-89BA77C3A080}"/>
    <pc:docChg chg="addSld modSld modSection">
      <pc:chgData name="Pirkl, Kim" userId="S::kim.pirkl@bluecrossmn.com::5c2081d8-4cc9-447a-9bd0-885ed22c1546" providerId="AD" clId="Web-{C4E18B7B-8F5D-3645-F96E-89BA77C3A080}" dt="2024-10-18T13:21:27.591" v="184" actId="20577"/>
      <pc:docMkLst>
        <pc:docMk/>
      </pc:docMkLst>
      <pc:sldChg chg="modSp">
        <pc:chgData name="Pirkl, Kim" userId="S::kim.pirkl@bluecrossmn.com::5c2081d8-4cc9-447a-9bd0-885ed22c1546" providerId="AD" clId="Web-{C4E18B7B-8F5D-3645-F96E-89BA77C3A080}" dt="2024-10-18T13:15:32.363" v="8" actId="20577"/>
        <pc:sldMkLst>
          <pc:docMk/>
          <pc:sldMk cId="766030405" sldId="320"/>
        </pc:sldMkLst>
      </pc:sldChg>
      <pc:sldChg chg="modSp new">
        <pc:chgData name="Pirkl, Kim" userId="S::kim.pirkl@bluecrossmn.com::5c2081d8-4cc9-447a-9bd0-885ed22c1546" providerId="AD" clId="Web-{C4E18B7B-8F5D-3645-F96E-89BA77C3A080}" dt="2024-10-18T13:21:27.591" v="184" actId="20577"/>
        <pc:sldMkLst>
          <pc:docMk/>
          <pc:sldMk cId="2015331256" sldId="338"/>
        </pc:sldMkLst>
        <pc:spChg chg="mod">
          <ac:chgData name="Pirkl, Kim" userId="S::kim.pirkl@bluecrossmn.com::5c2081d8-4cc9-447a-9bd0-885ed22c1546" providerId="AD" clId="Web-{C4E18B7B-8F5D-3645-F96E-89BA77C3A080}" dt="2024-10-18T13:21:27.591" v="184" actId="20577"/>
          <ac:spMkLst>
            <pc:docMk/>
            <pc:sldMk cId="2015331256" sldId="338"/>
            <ac:spMk id="2" creationId="{3A5F16B2-5771-AC58-9846-398BC0114589}"/>
          </ac:spMkLst>
        </pc:spChg>
        <pc:spChg chg="mod">
          <ac:chgData name="Pirkl, Kim" userId="S::kim.pirkl@bluecrossmn.com::5c2081d8-4cc9-447a-9bd0-885ed22c1546" providerId="AD" clId="Web-{C4E18B7B-8F5D-3645-F96E-89BA77C3A080}" dt="2024-10-18T13:17:34.194" v="35" actId="20577"/>
          <ac:spMkLst>
            <pc:docMk/>
            <pc:sldMk cId="2015331256" sldId="338"/>
            <ac:spMk id="3" creationId="{27945C7E-2E9F-FDD0-2706-93343157B307}"/>
          </ac:spMkLst>
        </pc:spChg>
      </pc:sldChg>
    </pc:docChg>
  </pc:docChgLst>
  <pc:docChgLst>
    <pc:chgData name="Miller, Sara" userId="S::sara.miller@bluecrossmn.com::a1bd2614-3db7-4ab1-9fea-01727fba3caf" providerId="AD" clId="Web-{F870F0E2-C687-39F0-5458-30EAF1D76521}"/>
    <pc:docChg chg="mod addSld delSld modSld sldOrd addSection delSection modSection">
      <pc:chgData name="Miller, Sara" userId="S::sara.miller@bluecrossmn.com::a1bd2614-3db7-4ab1-9fea-01727fba3caf" providerId="AD" clId="Web-{F870F0E2-C687-39F0-5458-30EAF1D76521}" dt="2024-10-17T14:57:58.839" v="391" actId="20577"/>
      <pc:docMkLst>
        <pc:docMk/>
      </pc:docMkLst>
      <pc:sldChg chg="del">
        <pc:chgData name="Miller, Sara" userId="S::sara.miller@bluecrossmn.com::a1bd2614-3db7-4ab1-9fea-01727fba3caf" providerId="AD" clId="Web-{F870F0E2-C687-39F0-5458-30EAF1D76521}" dt="2024-10-17T14:13:43.006" v="34"/>
        <pc:sldMkLst>
          <pc:docMk/>
          <pc:sldMk cId="0" sldId="262"/>
        </pc:sldMkLst>
      </pc:sldChg>
      <pc:sldChg chg="del">
        <pc:chgData name="Miller, Sara" userId="S::sara.miller@bluecrossmn.com::a1bd2614-3db7-4ab1-9fea-01727fba3caf" providerId="AD" clId="Web-{F870F0E2-C687-39F0-5458-30EAF1D76521}" dt="2024-10-17T14:14:10.616" v="36"/>
        <pc:sldMkLst>
          <pc:docMk/>
          <pc:sldMk cId="0" sldId="264"/>
        </pc:sldMkLst>
      </pc:sldChg>
      <pc:sldChg chg="del">
        <pc:chgData name="Miller, Sara" userId="S::sara.miller@bluecrossmn.com::a1bd2614-3db7-4ab1-9fea-01727fba3caf" providerId="AD" clId="Web-{F870F0E2-C687-39F0-5458-30EAF1D76521}" dt="2024-10-17T14:14:18.976" v="38"/>
        <pc:sldMkLst>
          <pc:docMk/>
          <pc:sldMk cId="0" sldId="265"/>
        </pc:sldMkLst>
      </pc:sldChg>
      <pc:sldChg chg="del">
        <pc:chgData name="Miller, Sara" userId="S::sara.miller@bluecrossmn.com::a1bd2614-3db7-4ab1-9fea-01727fba3caf" providerId="AD" clId="Web-{F870F0E2-C687-39F0-5458-30EAF1D76521}" dt="2024-10-17T14:14:23.788" v="39"/>
        <pc:sldMkLst>
          <pc:docMk/>
          <pc:sldMk cId="0" sldId="267"/>
        </pc:sldMkLst>
      </pc:sldChg>
      <pc:sldChg chg="del">
        <pc:chgData name="Miller, Sara" userId="S::sara.miller@bluecrossmn.com::a1bd2614-3db7-4ab1-9fea-01727fba3caf" providerId="AD" clId="Web-{F870F0E2-C687-39F0-5458-30EAF1D76521}" dt="2024-10-17T14:14:27.726" v="40"/>
        <pc:sldMkLst>
          <pc:docMk/>
          <pc:sldMk cId="0" sldId="268"/>
        </pc:sldMkLst>
      </pc:sldChg>
      <pc:sldChg chg="del">
        <pc:chgData name="Miller, Sara" userId="S::sara.miller@bluecrossmn.com::a1bd2614-3db7-4ab1-9fea-01727fba3caf" providerId="AD" clId="Web-{F870F0E2-C687-39F0-5458-30EAF1D76521}" dt="2024-10-17T14:14:30.820" v="41"/>
        <pc:sldMkLst>
          <pc:docMk/>
          <pc:sldMk cId="0" sldId="269"/>
        </pc:sldMkLst>
      </pc:sldChg>
      <pc:sldChg chg="del">
        <pc:chgData name="Miller, Sara" userId="S::sara.miller@bluecrossmn.com::a1bd2614-3db7-4ab1-9fea-01727fba3caf" providerId="AD" clId="Web-{F870F0E2-C687-39F0-5458-30EAF1D76521}" dt="2024-10-17T14:14:42.242" v="42"/>
        <pc:sldMkLst>
          <pc:docMk/>
          <pc:sldMk cId="0" sldId="270"/>
        </pc:sldMkLst>
      </pc:sldChg>
      <pc:sldChg chg="modSp mod ord modClrScheme chgLayout">
        <pc:chgData name="Miller, Sara" userId="S::sara.miller@bluecrossmn.com::a1bd2614-3db7-4ab1-9fea-01727fba3caf" providerId="AD" clId="Web-{F870F0E2-C687-39F0-5458-30EAF1D76521}" dt="2024-10-17T14:48:48.586" v="196"/>
        <pc:sldMkLst>
          <pc:docMk/>
          <pc:sldMk cId="0" sldId="271"/>
        </pc:sldMkLst>
        <pc:spChg chg="mod ord">
          <ac:chgData name="Miller, Sara" userId="S::sara.miller@bluecrossmn.com::a1bd2614-3db7-4ab1-9fea-01727fba3caf" providerId="AD" clId="Web-{F870F0E2-C687-39F0-5458-30EAF1D76521}" dt="2024-10-17T14:47:21.958" v="193" actId="20577"/>
          <ac:spMkLst>
            <pc:docMk/>
            <pc:sldMk cId="0" sldId="271"/>
            <ac:spMk id="4" creationId="{E7418DA3-001F-4D15-800E-8EE660AFEF3F}"/>
          </ac:spMkLst>
        </pc:spChg>
        <pc:spChg chg="mod ord">
          <ac:chgData name="Miller, Sara" userId="S::sara.miller@bluecrossmn.com::a1bd2614-3db7-4ab1-9fea-01727fba3caf" providerId="AD" clId="Web-{F870F0E2-C687-39F0-5458-30EAF1D76521}" dt="2024-10-17T14:20:55.255" v="95"/>
          <ac:spMkLst>
            <pc:docMk/>
            <pc:sldMk cId="0" sldId="271"/>
            <ac:spMk id="38915" creationId="{979F573A-F24F-4ECB-9DD6-77EC19F77CB8}"/>
          </ac:spMkLst>
        </pc:spChg>
      </pc:sldChg>
      <pc:sldChg chg="del">
        <pc:chgData name="Miller, Sara" userId="S::sara.miller@bluecrossmn.com::a1bd2614-3db7-4ab1-9fea-01727fba3caf" providerId="AD" clId="Web-{F870F0E2-C687-39F0-5458-30EAF1D76521}" dt="2024-10-17T14:15:14.431" v="48"/>
        <pc:sldMkLst>
          <pc:docMk/>
          <pc:sldMk cId="0" sldId="272"/>
        </pc:sldMkLst>
      </pc:sldChg>
      <pc:sldChg chg="del">
        <pc:chgData name="Miller, Sara" userId="S::sara.miller@bluecrossmn.com::a1bd2614-3db7-4ab1-9fea-01727fba3caf" providerId="AD" clId="Web-{F870F0E2-C687-39F0-5458-30EAF1D76521}" dt="2024-10-17T14:14:52.071" v="45"/>
        <pc:sldMkLst>
          <pc:docMk/>
          <pc:sldMk cId="0" sldId="273"/>
        </pc:sldMkLst>
      </pc:sldChg>
      <pc:sldChg chg="del">
        <pc:chgData name="Miller, Sara" userId="S::sara.miller@bluecrossmn.com::a1bd2614-3db7-4ab1-9fea-01727fba3caf" providerId="AD" clId="Web-{F870F0E2-C687-39F0-5458-30EAF1D76521}" dt="2024-10-17T14:14:45.430" v="43"/>
        <pc:sldMkLst>
          <pc:docMk/>
          <pc:sldMk cId="0" sldId="274"/>
        </pc:sldMkLst>
      </pc:sldChg>
      <pc:sldChg chg="del">
        <pc:chgData name="Miller, Sara" userId="S::sara.miller@bluecrossmn.com::a1bd2614-3db7-4ab1-9fea-01727fba3caf" providerId="AD" clId="Web-{F870F0E2-C687-39F0-5458-30EAF1D76521}" dt="2024-10-17T14:14:56.665" v="46"/>
        <pc:sldMkLst>
          <pc:docMk/>
          <pc:sldMk cId="0" sldId="279"/>
        </pc:sldMkLst>
      </pc:sldChg>
      <pc:sldChg chg="del">
        <pc:chgData name="Miller, Sara" userId="S::sara.miller@bluecrossmn.com::a1bd2614-3db7-4ab1-9fea-01727fba3caf" providerId="AD" clId="Web-{F870F0E2-C687-39F0-5458-30EAF1D76521}" dt="2024-10-17T14:15:26.494" v="49"/>
        <pc:sldMkLst>
          <pc:docMk/>
          <pc:sldMk cId="0" sldId="283"/>
        </pc:sldMkLst>
      </pc:sldChg>
      <pc:sldChg chg="del">
        <pc:chgData name="Miller, Sara" userId="S::sara.miller@bluecrossmn.com::a1bd2614-3db7-4ab1-9fea-01727fba3caf" providerId="AD" clId="Web-{F870F0E2-C687-39F0-5458-30EAF1D76521}" dt="2024-10-17T14:15:03.118" v="47"/>
        <pc:sldMkLst>
          <pc:docMk/>
          <pc:sldMk cId="0" sldId="285"/>
        </pc:sldMkLst>
      </pc:sldChg>
      <pc:sldChg chg="modSp mod modClrScheme chgLayout">
        <pc:chgData name="Miller, Sara" userId="S::sara.miller@bluecrossmn.com::a1bd2614-3db7-4ab1-9fea-01727fba3caf" providerId="AD" clId="Web-{F870F0E2-C687-39F0-5458-30EAF1D76521}" dt="2024-10-17T14:21:10.318" v="97"/>
        <pc:sldMkLst>
          <pc:docMk/>
          <pc:sldMk cId="0" sldId="286"/>
        </pc:sldMkLst>
        <pc:spChg chg="mod ord">
          <ac:chgData name="Miller, Sara" userId="S::sara.miller@bluecrossmn.com::a1bd2614-3db7-4ab1-9fea-01727fba3caf" providerId="AD" clId="Web-{F870F0E2-C687-39F0-5458-30EAF1D76521}" dt="2024-10-17T14:21:10.318" v="97"/>
          <ac:spMkLst>
            <pc:docMk/>
            <pc:sldMk cId="0" sldId="286"/>
            <ac:spMk id="2" creationId="{2F6F7FA5-E0E5-43FF-8A1F-1A8867961B09}"/>
          </ac:spMkLst>
        </pc:spChg>
        <pc:spChg chg="mod ord">
          <ac:chgData name="Miller, Sara" userId="S::sara.miller@bluecrossmn.com::a1bd2614-3db7-4ab1-9fea-01727fba3caf" providerId="AD" clId="Web-{F870F0E2-C687-39F0-5458-30EAF1D76521}" dt="2024-10-17T14:21:10.318" v="97"/>
          <ac:spMkLst>
            <pc:docMk/>
            <pc:sldMk cId="0" sldId="286"/>
            <ac:spMk id="45059" creationId="{7FE0B5C4-D9AB-4D69-9104-FDA4B9279944}"/>
          </ac:spMkLst>
        </pc:spChg>
      </pc:sldChg>
      <pc:sldChg chg="del">
        <pc:chgData name="Miller, Sara" userId="S::sara.miller@bluecrossmn.com::a1bd2614-3db7-4ab1-9fea-01727fba3caf" providerId="AD" clId="Web-{F870F0E2-C687-39F0-5458-30EAF1D76521}" dt="2024-10-17T14:19:56.003" v="79"/>
        <pc:sldMkLst>
          <pc:docMk/>
          <pc:sldMk cId="0" sldId="287"/>
        </pc:sldMkLst>
      </pc:sldChg>
      <pc:sldChg chg="addSp delSp modSp">
        <pc:chgData name="Miller, Sara" userId="S::sara.miller@bluecrossmn.com::a1bd2614-3db7-4ab1-9fea-01727fba3caf" providerId="AD" clId="Web-{F870F0E2-C687-39F0-5458-30EAF1D76521}" dt="2024-10-17T14:50:31.808" v="209" actId="20577"/>
        <pc:sldMkLst>
          <pc:docMk/>
          <pc:sldMk cId="0" sldId="288"/>
        </pc:sldMkLst>
      </pc:sldChg>
      <pc:sldChg chg="add del">
        <pc:chgData name="Miller, Sara" userId="S::sara.miller@bluecrossmn.com::a1bd2614-3db7-4ab1-9fea-01727fba3caf" providerId="AD" clId="Web-{F870F0E2-C687-39F0-5458-30EAF1D76521}" dt="2024-10-17T14:13:50.256" v="35"/>
        <pc:sldMkLst>
          <pc:docMk/>
          <pc:sldMk cId="0" sldId="290"/>
        </pc:sldMkLst>
      </pc:sldChg>
      <pc:sldChg chg="del">
        <pc:chgData name="Miller, Sara" userId="S::sara.miller@bluecrossmn.com::a1bd2614-3db7-4ab1-9fea-01727fba3caf" providerId="AD" clId="Web-{F870F0E2-C687-39F0-5458-30EAF1D76521}" dt="2024-10-17T14:16:50.403" v="61"/>
        <pc:sldMkLst>
          <pc:docMk/>
          <pc:sldMk cId="0" sldId="291"/>
        </pc:sldMkLst>
      </pc:sldChg>
      <pc:sldChg chg="modSp">
        <pc:chgData name="Miller, Sara" userId="S::sara.miller@bluecrossmn.com::a1bd2614-3db7-4ab1-9fea-01727fba3caf" providerId="AD" clId="Web-{F870F0E2-C687-39F0-5458-30EAF1D76521}" dt="2024-10-17T14:20:31.488" v="94" actId="20577"/>
        <pc:sldMkLst>
          <pc:docMk/>
          <pc:sldMk cId="0" sldId="295"/>
        </pc:sldMkLst>
        <pc:spChg chg="mod">
          <ac:chgData name="Miller, Sara" userId="S::sara.miller@bluecrossmn.com::a1bd2614-3db7-4ab1-9fea-01727fba3caf" providerId="AD" clId="Web-{F870F0E2-C687-39F0-5458-30EAF1D76521}" dt="2024-10-17T14:13:18.224" v="25" actId="20577"/>
          <ac:spMkLst>
            <pc:docMk/>
            <pc:sldMk cId="0" sldId="295"/>
            <ac:spMk id="4" creationId="{89DC3045-C20D-704F-ADC4-3BFE0D7040E9}"/>
          </ac:spMkLst>
        </pc:spChg>
        <pc:spChg chg="mod">
          <ac:chgData name="Miller, Sara" userId="S::sara.miller@bluecrossmn.com::a1bd2614-3db7-4ab1-9fea-01727fba3caf" providerId="AD" clId="Web-{F870F0E2-C687-39F0-5458-30EAF1D76521}" dt="2024-10-17T14:20:31.488" v="94" actId="20577"/>
          <ac:spMkLst>
            <pc:docMk/>
            <pc:sldMk cId="0" sldId="295"/>
            <ac:spMk id="5" creationId="{A8148F33-A98D-5047-94E5-42E18371DE4D}"/>
          </ac:spMkLst>
        </pc:spChg>
        <pc:spChg chg="mod">
          <ac:chgData name="Miller, Sara" userId="S::sara.miller@bluecrossmn.com::a1bd2614-3db7-4ab1-9fea-01727fba3caf" providerId="AD" clId="Web-{F870F0E2-C687-39F0-5458-30EAF1D76521}" dt="2024-10-17T14:20:10.878" v="86" actId="20577"/>
          <ac:spMkLst>
            <pc:docMk/>
            <pc:sldMk cId="0" sldId="295"/>
            <ac:spMk id="6" creationId="{4C08BFCC-A4C3-314C-8857-5A2ED2CFDB19}"/>
          </ac:spMkLst>
        </pc:spChg>
      </pc:sldChg>
      <pc:sldChg chg="delSp modSp new del mod modClrScheme chgLayout">
        <pc:chgData name="Miller, Sara" userId="S::sara.miller@bluecrossmn.com::a1bd2614-3db7-4ab1-9fea-01727fba3caf" providerId="AD" clId="Web-{F870F0E2-C687-39F0-5458-30EAF1D76521}" dt="2024-10-17T14:19:21.423" v="75"/>
        <pc:sldMkLst>
          <pc:docMk/>
          <pc:sldMk cId="3216047057" sldId="296"/>
        </pc:sldMkLst>
      </pc:sldChg>
      <pc:sldChg chg="addSp modSp new del mod modClrScheme chgLayout">
        <pc:chgData name="Miller, Sara" userId="S::sara.miller@bluecrossmn.com::a1bd2614-3db7-4ab1-9fea-01727fba3caf" providerId="AD" clId="Web-{F870F0E2-C687-39F0-5458-30EAF1D76521}" dt="2024-10-17T14:17:25.669" v="64"/>
        <pc:sldMkLst>
          <pc:docMk/>
          <pc:sldMk cId="3401579172" sldId="296"/>
        </pc:sldMkLst>
      </pc:sldChg>
      <pc:sldChg chg="modSp add replId">
        <pc:chgData name="Miller, Sara" userId="S::sara.miller@bluecrossmn.com::a1bd2614-3db7-4ab1-9fea-01727fba3caf" providerId="AD" clId="Web-{F870F0E2-C687-39F0-5458-30EAF1D76521}" dt="2024-10-17T14:46:16.331" v="176" actId="20577"/>
        <pc:sldMkLst>
          <pc:docMk/>
          <pc:sldMk cId="4268785253" sldId="296"/>
        </pc:sldMkLst>
        <pc:spChg chg="mod">
          <ac:chgData name="Miller, Sara" userId="S::sara.miller@bluecrossmn.com::a1bd2614-3db7-4ab1-9fea-01727fba3caf" providerId="AD" clId="Web-{F870F0E2-C687-39F0-5458-30EAF1D76521}" dt="2024-10-17T14:46:16.331" v="176" actId="20577"/>
          <ac:spMkLst>
            <pc:docMk/>
            <pc:sldMk cId="4268785253" sldId="296"/>
            <ac:spMk id="4" creationId="{E7418DA3-001F-4D15-800E-8EE660AFEF3F}"/>
          </ac:spMkLst>
        </pc:spChg>
      </pc:sldChg>
      <pc:sldChg chg="modSp add replId">
        <pc:chgData name="Miller, Sara" userId="S::sara.miller@bluecrossmn.com::a1bd2614-3db7-4ab1-9fea-01727fba3caf" providerId="AD" clId="Web-{F870F0E2-C687-39F0-5458-30EAF1D76521}" dt="2024-10-17T14:29:38.553" v="166" actId="20577"/>
        <pc:sldMkLst>
          <pc:docMk/>
          <pc:sldMk cId="2642097921" sldId="297"/>
        </pc:sldMkLst>
        <pc:spChg chg="mod">
          <ac:chgData name="Miller, Sara" userId="S::sara.miller@bluecrossmn.com::a1bd2614-3db7-4ab1-9fea-01727fba3caf" providerId="AD" clId="Web-{F870F0E2-C687-39F0-5458-30EAF1D76521}" dt="2024-10-17T14:29:38.553" v="166" actId="20577"/>
          <ac:spMkLst>
            <pc:docMk/>
            <pc:sldMk cId="2642097921" sldId="297"/>
            <ac:spMk id="4" creationId="{E7418DA3-001F-4D15-800E-8EE660AFEF3F}"/>
          </ac:spMkLst>
        </pc:spChg>
      </pc:sldChg>
      <pc:sldChg chg="modSp add ord replId">
        <pc:chgData name="Miller, Sara" userId="S::sara.miller@bluecrossmn.com::a1bd2614-3db7-4ab1-9fea-01727fba3caf" providerId="AD" clId="Web-{F870F0E2-C687-39F0-5458-30EAF1D76521}" dt="2024-10-17T14:48:28.445" v="194"/>
        <pc:sldMkLst>
          <pc:docMk/>
          <pc:sldMk cId="1477373606" sldId="298"/>
        </pc:sldMkLst>
        <pc:spChg chg="mod">
          <ac:chgData name="Miller, Sara" userId="S::sara.miller@bluecrossmn.com::a1bd2614-3db7-4ab1-9fea-01727fba3caf" providerId="AD" clId="Web-{F870F0E2-C687-39F0-5458-30EAF1D76521}" dt="2024-10-17T14:46:39.144" v="180" actId="20577"/>
          <ac:spMkLst>
            <pc:docMk/>
            <pc:sldMk cId="1477373606" sldId="298"/>
            <ac:spMk id="4" creationId="{E7418DA3-001F-4D15-800E-8EE660AFEF3F}"/>
          </ac:spMkLst>
        </pc:spChg>
      </pc:sldChg>
      <pc:sldChg chg="del">
        <pc:chgData name="Miller, Sara" userId="S::sara.miller@bluecrossmn.com::a1bd2614-3db7-4ab1-9fea-01727fba3caf" providerId="AD" clId="Web-{F870F0E2-C687-39F0-5458-30EAF1D76521}" dt="2024-10-17T14:14:48.508" v="44"/>
        <pc:sldMkLst>
          <pc:docMk/>
          <pc:sldMk cId="2850757872" sldId="298"/>
        </pc:sldMkLst>
      </pc:sldChg>
      <pc:sldChg chg="del">
        <pc:chgData name="Miller, Sara" userId="S::sara.miller@bluecrossmn.com::a1bd2614-3db7-4ab1-9fea-01727fba3caf" providerId="AD" clId="Web-{F870F0E2-C687-39F0-5458-30EAF1D76521}" dt="2024-10-17T14:14:15.398" v="37"/>
        <pc:sldMkLst>
          <pc:docMk/>
          <pc:sldMk cId="1016762692" sldId="299"/>
        </pc:sldMkLst>
      </pc:sldChg>
      <pc:sldChg chg="modSp add ord replId">
        <pc:chgData name="Miller, Sara" userId="S::sara.miller@bluecrossmn.com::a1bd2614-3db7-4ab1-9fea-01727fba3caf" providerId="AD" clId="Web-{F870F0E2-C687-39F0-5458-30EAF1D76521}" dt="2024-10-17T14:50:43.199" v="218" actId="20577"/>
        <pc:sldMkLst>
          <pc:docMk/>
          <pc:sldMk cId="2175154051" sldId="299"/>
        </pc:sldMkLst>
      </pc:sldChg>
      <pc:sldChg chg="addSp modSp new mod modClrScheme chgLayout">
        <pc:chgData name="Miller, Sara" userId="S::sara.miller@bluecrossmn.com::a1bd2614-3db7-4ab1-9fea-01727fba3caf" providerId="AD" clId="Web-{F870F0E2-C687-39F0-5458-30EAF1D76521}" dt="2024-10-17T14:49:16.243" v="198"/>
        <pc:sldMkLst>
          <pc:docMk/>
          <pc:sldMk cId="3380069933" sldId="300"/>
        </pc:sldMkLst>
      </pc:sldChg>
      <pc:sldChg chg="add replId">
        <pc:chgData name="Miller, Sara" userId="S::sara.miller@bluecrossmn.com::a1bd2614-3db7-4ab1-9fea-01727fba3caf" providerId="AD" clId="Web-{F870F0E2-C687-39F0-5458-30EAF1D76521}" dt="2024-10-17T14:49:25.728" v="199"/>
        <pc:sldMkLst>
          <pc:docMk/>
          <pc:sldMk cId="2453118181" sldId="301"/>
        </pc:sldMkLst>
      </pc:sldChg>
      <pc:sldChg chg="add replId">
        <pc:chgData name="Miller, Sara" userId="S::sara.miller@bluecrossmn.com::a1bd2614-3db7-4ab1-9fea-01727fba3caf" providerId="AD" clId="Web-{F870F0E2-C687-39F0-5458-30EAF1D76521}" dt="2024-10-17T14:49:29.666" v="200"/>
        <pc:sldMkLst>
          <pc:docMk/>
          <pc:sldMk cId="357507317" sldId="302"/>
        </pc:sldMkLst>
      </pc:sldChg>
      <pc:sldChg chg="add replId">
        <pc:chgData name="Miller, Sara" userId="S::sara.miller@bluecrossmn.com::a1bd2614-3db7-4ab1-9fea-01727fba3caf" providerId="AD" clId="Web-{F870F0E2-C687-39F0-5458-30EAF1D76521}" dt="2024-10-17T14:49:34.572" v="201"/>
        <pc:sldMkLst>
          <pc:docMk/>
          <pc:sldMk cId="2354604421" sldId="303"/>
        </pc:sldMkLst>
      </pc:sldChg>
      <pc:sldChg chg="modSp add replId">
        <pc:chgData name="Miller, Sara" userId="S::sara.miller@bluecrossmn.com::a1bd2614-3db7-4ab1-9fea-01727fba3caf" providerId="AD" clId="Web-{F870F0E2-C687-39F0-5458-30EAF1D76521}" dt="2024-10-17T14:57:58.839" v="391" actId="20577"/>
        <pc:sldMkLst>
          <pc:docMk/>
          <pc:sldMk cId="1651450195" sldId="304"/>
        </pc:sldMkLst>
        <pc:spChg chg="mod">
          <ac:chgData name="Miller, Sara" userId="S::sara.miller@bluecrossmn.com::a1bd2614-3db7-4ab1-9fea-01727fba3caf" providerId="AD" clId="Web-{F870F0E2-C687-39F0-5458-30EAF1D76521}" dt="2024-10-17T14:57:58.839" v="391" actId="20577"/>
          <ac:spMkLst>
            <pc:docMk/>
            <pc:sldMk cId="1651450195" sldId="304"/>
            <ac:spMk id="2" creationId="{29E6C63D-5D4A-1F68-4FF6-7FE1D540D4DD}"/>
          </ac:spMkLst>
        </pc:spChg>
      </pc:sldChg>
      <pc:sldChg chg="modSp add replId">
        <pc:chgData name="Miller, Sara" userId="S::sara.miller@bluecrossmn.com::a1bd2614-3db7-4ab1-9fea-01727fba3caf" providerId="AD" clId="Web-{F870F0E2-C687-39F0-5458-30EAF1D76521}" dt="2024-10-17T14:51:31.404" v="224" actId="20577"/>
        <pc:sldMkLst>
          <pc:docMk/>
          <pc:sldMk cId="35485076" sldId="305"/>
        </pc:sldMkLst>
        <pc:spChg chg="mod">
          <ac:chgData name="Miller, Sara" userId="S::sara.miller@bluecrossmn.com::a1bd2614-3db7-4ab1-9fea-01727fba3caf" providerId="AD" clId="Web-{F870F0E2-C687-39F0-5458-30EAF1D76521}" dt="2024-10-17T14:51:31.404" v="224" actId="20577"/>
          <ac:spMkLst>
            <pc:docMk/>
            <pc:sldMk cId="35485076" sldId="305"/>
            <ac:spMk id="4" creationId="{E7418DA3-001F-4D15-800E-8EE660AFEF3F}"/>
          </ac:spMkLst>
        </pc:spChg>
      </pc:sldChg>
      <pc:sldChg chg="modSp add replId">
        <pc:chgData name="Miller, Sara" userId="S::sara.miller@bluecrossmn.com::a1bd2614-3db7-4ab1-9fea-01727fba3caf" providerId="AD" clId="Web-{F870F0E2-C687-39F0-5458-30EAF1D76521}" dt="2024-10-17T14:57:16.166" v="386" actId="20577"/>
        <pc:sldMkLst>
          <pc:docMk/>
          <pc:sldMk cId="395289684" sldId="306"/>
        </pc:sldMkLst>
        <pc:spChg chg="mod">
          <ac:chgData name="Miller, Sara" userId="S::sara.miller@bluecrossmn.com::a1bd2614-3db7-4ab1-9fea-01727fba3caf" providerId="AD" clId="Web-{F870F0E2-C687-39F0-5458-30EAF1D76521}" dt="2024-10-17T14:57:16.166" v="386" actId="20577"/>
          <ac:spMkLst>
            <pc:docMk/>
            <pc:sldMk cId="395289684" sldId="306"/>
            <ac:spMk id="4" creationId="{5BA18179-8C85-D6B1-C645-346C25886F1A}"/>
          </ac:spMkLst>
        </pc:spChg>
      </pc:sldChg>
      <pc:sldChg chg="modSp add replId">
        <pc:chgData name="Miller, Sara" userId="S::sara.miller@bluecrossmn.com::a1bd2614-3db7-4ab1-9fea-01727fba3caf" providerId="AD" clId="Web-{F870F0E2-C687-39F0-5458-30EAF1D76521}" dt="2024-10-17T14:54:49.427" v="353" actId="20577"/>
        <pc:sldMkLst>
          <pc:docMk/>
          <pc:sldMk cId="269773112" sldId="307"/>
        </pc:sldMkLst>
        <pc:spChg chg="mod">
          <ac:chgData name="Miller, Sara" userId="S::sara.miller@bluecrossmn.com::a1bd2614-3db7-4ab1-9fea-01727fba3caf" providerId="AD" clId="Web-{F870F0E2-C687-39F0-5458-30EAF1D76521}" dt="2024-10-17T14:54:49.427" v="353" actId="20577"/>
          <ac:spMkLst>
            <pc:docMk/>
            <pc:sldMk cId="269773112" sldId="307"/>
            <ac:spMk id="4" creationId="{E7418DA3-001F-4D15-800E-8EE660AFEF3F}"/>
          </ac:spMkLst>
        </pc:spChg>
      </pc:sldChg>
      <pc:sldChg chg="new del">
        <pc:chgData name="Miller, Sara" userId="S::sara.miller@bluecrossmn.com::a1bd2614-3db7-4ab1-9fea-01727fba3caf" providerId="AD" clId="Web-{F870F0E2-C687-39F0-5458-30EAF1D76521}" dt="2024-10-17T14:57:24.479" v="387"/>
        <pc:sldMkLst>
          <pc:docMk/>
          <pc:sldMk cId="1295342133" sldId="308"/>
        </pc:sldMkLst>
      </pc:sldChg>
      <pc:sldChg chg="modSp add replId">
        <pc:chgData name="Miller, Sara" userId="S::sara.miller@bluecrossmn.com::a1bd2614-3db7-4ab1-9fea-01727fba3caf" providerId="AD" clId="Web-{F870F0E2-C687-39F0-5458-30EAF1D76521}" dt="2024-10-17T14:55:05.927" v="368" actId="20577"/>
        <pc:sldMkLst>
          <pc:docMk/>
          <pc:sldMk cId="3917778572" sldId="309"/>
        </pc:sldMkLst>
        <pc:spChg chg="mod">
          <ac:chgData name="Miller, Sara" userId="S::sara.miller@bluecrossmn.com::a1bd2614-3db7-4ab1-9fea-01727fba3caf" providerId="AD" clId="Web-{F870F0E2-C687-39F0-5458-30EAF1D76521}" dt="2024-10-17T14:55:05.927" v="368" actId="20577"/>
          <ac:spMkLst>
            <pc:docMk/>
            <pc:sldMk cId="3917778572" sldId="309"/>
            <ac:spMk id="4" creationId="{E7418DA3-001F-4D15-800E-8EE660AFEF3F}"/>
          </ac:spMkLst>
        </pc:spChg>
      </pc:sldChg>
      <pc:sldChg chg="add replId">
        <pc:chgData name="Miller, Sara" userId="S::sara.miller@bluecrossmn.com::a1bd2614-3db7-4ab1-9fea-01727fba3caf" providerId="AD" clId="Web-{F870F0E2-C687-39F0-5458-30EAF1D76521}" dt="2024-10-17T14:57:30.776" v="388"/>
        <pc:sldMkLst>
          <pc:docMk/>
          <pc:sldMk cId="3423863909" sldId="310"/>
        </pc:sldMkLst>
      </pc:sldChg>
      <pc:sldChg chg="add del">
        <pc:chgData name="Miller, Sara" userId="S::sara.miller@bluecrossmn.com::a1bd2614-3db7-4ab1-9fea-01727fba3caf" providerId="AD" clId="Web-{F870F0E2-C687-39F0-5458-30EAF1D76521}" dt="2024-10-17T14:16:07.636" v="51"/>
        <pc:sldMkLst>
          <pc:docMk/>
          <pc:sldMk cId="0" sldId="566"/>
        </pc:sldMkLst>
      </pc:sldChg>
      <pc:sldMasterChg chg="addSldLayout">
        <pc:chgData name="Miller, Sara" userId="S::sara.miller@bluecrossmn.com::a1bd2614-3db7-4ab1-9fea-01727fba3caf" providerId="AD" clId="Web-{F870F0E2-C687-39F0-5458-30EAF1D76521}" dt="2024-10-17T14:12:28.738" v="1"/>
        <pc:sldMasterMkLst>
          <pc:docMk/>
          <pc:sldMasterMk cId="0" sldId="2147485788"/>
        </pc:sldMasterMkLst>
        <pc:sldLayoutChg chg="add">
          <pc:chgData name="Miller, Sara" userId="S::sara.miller@bluecrossmn.com::a1bd2614-3db7-4ab1-9fea-01727fba3caf" providerId="AD" clId="Web-{F870F0E2-C687-39F0-5458-30EAF1D76521}" dt="2024-10-17T14:12:28.738" v="1"/>
          <pc:sldLayoutMkLst>
            <pc:docMk/>
            <pc:sldMasterMk cId="0" sldId="2147483648"/>
            <pc:sldLayoutMk cId="2600012112" sldId="2147485786"/>
          </pc:sldLayoutMkLst>
        </pc:sldLayoutChg>
      </pc:sldMasterChg>
    </pc:docChg>
  </pc:docChgLst>
  <pc:docChgLst>
    <pc:chgData name="Miller, Sara" userId="S::sara.miller@bluecrossmn.com::a1bd2614-3db7-4ab1-9fea-01727fba3caf" providerId="AD" clId="Web-{397B5F98-6825-7B5D-5DE3-F9FBB9076DA5}"/>
    <pc:docChg chg="delSld">
      <pc:chgData name="Miller, Sara" userId="S::sara.miller@bluecrossmn.com::a1bd2614-3db7-4ab1-9fea-01727fba3caf" providerId="AD" clId="Web-{397B5F98-6825-7B5D-5DE3-F9FBB9076DA5}" dt="2024-08-23T16:57:46.193" v="4"/>
      <pc:docMkLst>
        <pc:docMk/>
      </pc:docMkLst>
      <pc:sldChg chg="del">
        <pc:chgData name="Miller, Sara" userId="S::sara.miller@bluecrossmn.com::a1bd2614-3db7-4ab1-9fea-01727fba3caf" providerId="AD" clId="Web-{397B5F98-6825-7B5D-5DE3-F9FBB9076DA5}" dt="2024-08-23T16:54:41.532" v="0"/>
        <pc:sldMkLst>
          <pc:docMk/>
          <pc:sldMk cId="0" sldId="261"/>
        </pc:sldMkLst>
      </pc:sldChg>
      <pc:sldChg chg="del">
        <pc:chgData name="Miller, Sara" userId="S::sara.miller@bluecrossmn.com::a1bd2614-3db7-4ab1-9fea-01727fba3caf" providerId="AD" clId="Web-{397B5F98-6825-7B5D-5DE3-F9FBB9076DA5}" dt="2024-08-23T16:56:39.598" v="2"/>
        <pc:sldMkLst>
          <pc:docMk/>
          <pc:sldMk cId="0" sldId="290"/>
        </pc:sldMkLst>
      </pc:sldChg>
      <pc:sldChg chg="del">
        <pc:chgData name="Miller, Sara" userId="S::sara.miller@bluecrossmn.com::a1bd2614-3db7-4ab1-9fea-01727fba3caf" providerId="AD" clId="Web-{397B5F98-6825-7B5D-5DE3-F9FBB9076DA5}" dt="2024-08-23T16:54:44.001" v="1"/>
        <pc:sldMkLst>
          <pc:docMk/>
          <pc:sldMk cId="0" sldId="293"/>
        </pc:sldMkLst>
      </pc:sldChg>
      <pc:sldChg chg="del">
        <pc:chgData name="Miller, Sara" userId="S::sara.miller@bluecrossmn.com::a1bd2614-3db7-4ab1-9fea-01727fba3caf" providerId="AD" clId="Web-{397B5F98-6825-7B5D-5DE3-F9FBB9076DA5}" dt="2024-08-23T16:57:46.193" v="4"/>
        <pc:sldMkLst>
          <pc:docMk/>
          <pc:sldMk cId="1008793171" sldId="296"/>
        </pc:sldMkLst>
      </pc:sldChg>
      <pc:sldChg chg="del">
        <pc:chgData name="Miller, Sara" userId="S::sara.miller@bluecrossmn.com::a1bd2614-3db7-4ab1-9fea-01727fba3caf" providerId="AD" clId="Web-{397B5F98-6825-7B5D-5DE3-F9FBB9076DA5}" dt="2024-08-23T16:57:43.756" v="3"/>
        <pc:sldMkLst>
          <pc:docMk/>
          <pc:sldMk cId="4072681052" sldId="297"/>
        </pc:sldMkLst>
      </pc:sldChg>
    </pc:docChg>
  </pc:docChgLst>
  <pc:docChgLst>
    <pc:chgData name="Pirkl, Kim" userId="S::kim.pirkl@bluecrossmn.com::5c2081d8-4cc9-447a-9bd0-885ed22c1546" providerId="AD" clId="Web-{4B3146F3-DAA2-A914-E5FE-CD2F008150A3}"/>
    <pc:docChg chg="modSld">
      <pc:chgData name="Pirkl, Kim" userId="S::kim.pirkl@bluecrossmn.com::5c2081d8-4cc9-447a-9bd0-885ed22c1546" providerId="AD" clId="Web-{4B3146F3-DAA2-A914-E5FE-CD2F008150A3}" dt="2024-10-30T14:13:11.819" v="29" actId="20577"/>
      <pc:docMkLst>
        <pc:docMk/>
      </pc:docMkLst>
      <pc:sldChg chg="modSp">
        <pc:chgData name="Pirkl, Kim" userId="S::kim.pirkl@bluecrossmn.com::5c2081d8-4cc9-447a-9bd0-885ed22c1546" providerId="AD" clId="Web-{4B3146F3-DAA2-A914-E5FE-CD2F008150A3}" dt="2024-10-30T14:13:11.819" v="29" actId="20577"/>
        <pc:sldMkLst>
          <pc:docMk/>
          <pc:sldMk cId="0" sldId="288"/>
        </pc:sldMkLst>
      </pc:sldChg>
    </pc:docChg>
  </pc:docChgLst>
  <pc:docChgLst>
    <pc:chgData name="Miller, Sara" userId="S::sara.miller@bluecrossmn.com::a1bd2614-3db7-4ab1-9fea-01727fba3caf" providerId="AD" clId="Web-{A7177C97-1B14-4FCC-3086-3633E3CE46E0}"/>
    <pc:docChg chg="modSld">
      <pc:chgData name="Miller, Sara" userId="S::sara.miller@bluecrossmn.com::a1bd2614-3db7-4ab1-9fea-01727fba3caf" providerId="AD" clId="Web-{A7177C97-1B14-4FCC-3086-3633E3CE46E0}" dt="2024-10-17T15:59:05.377" v="51" actId="20577"/>
      <pc:docMkLst>
        <pc:docMk/>
      </pc:docMkLst>
      <pc:sldChg chg="modSp">
        <pc:chgData name="Miller, Sara" userId="S::sara.miller@bluecrossmn.com::a1bd2614-3db7-4ab1-9fea-01727fba3caf" providerId="AD" clId="Web-{A7177C97-1B14-4FCC-3086-3633E3CE46E0}" dt="2024-10-17T15:59:05.377" v="51" actId="20577"/>
        <pc:sldMkLst>
          <pc:docMk/>
          <pc:sldMk cId="3423863909" sldId="310"/>
        </pc:sldMkLst>
        <pc:spChg chg="mod">
          <ac:chgData name="Miller, Sara" userId="S::sara.miller@bluecrossmn.com::a1bd2614-3db7-4ab1-9fea-01727fba3caf" providerId="AD" clId="Web-{A7177C97-1B14-4FCC-3086-3633E3CE46E0}" dt="2024-10-17T15:59:05.377" v="51" actId="20577"/>
          <ac:spMkLst>
            <pc:docMk/>
            <pc:sldMk cId="3423863909" sldId="310"/>
            <ac:spMk id="4" creationId="{5BA18179-8C85-D6B1-C645-346C25886F1A}"/>
          </ac:spMkLst>
        </pc:spChg>
      </pc:sldChg>
      <pc:sldChg chg="modSp">
        <pc:chgData name="Miller, Sara" userId="S::sara.miller@bluecrossmn.com::a1bd2614-3db7-4ab1-9fea-01727fba3caf" providerId="AD" clId="Web-{A7177C97-1B14-4FCC-3086-3633E3CE46E0}" dt="2024-10-17T15:57:49.612" v="14" actId="20577"/>
        <pc:sldMkLst>
          <pc:docMk/>
          <pc:sldMk cId="2622340066" sldId="322"/>
        </pc:sldMkLst>
        <pc:spChg chg="mod">
          <ac:chgData name="Miller, Sara" userId="S::sara.miller@bluecrossmn.com::a1bd2614-3db7-4ab1-9fea-01727fba3caf" providerId="AD" clId="Web-{A7177C97-1B14-4FCC-3086-3633E3CE46E0}" dt="2024-10-17T15:57:49.612" v="14" actId="20577"/>
          <ac:spMkLst>
            <pc:docMk/>
            <pc:sldMk cId="2622340066" sldId="322"/>
            <ac:spMk id="4" creationId="{E7418DA3-001F-4D15-800E-8EE660AFEF3F}"/>
          </ac:spMkLst>
        </pc:spChg>
      </pc:sldChg>
    </pc:docChg>
  </pc:docChgLst>
  <pc:docChgLst>
    <pc:chgData name="Miller, Sara" userId="S::sara.miller@bluecrossmn.com::a1bd2614-3db7-4ab1-9fea-01727fba3caf" providerId="AD" clId="Web-{27250D2F-2D9B-1608-FC1C-3658DAD8C27A}"/>
    <pc:docChg chg="modSld">
      <pc:chgData name="Miller, Sara" userId="S::sara.miller@bluecrossmn.com::a1bd2614-3db7-4ab1-9fea-01727fba3caf" providerId="AD" clId="Web-{27250D2F-2D9B-1608-FC1C-3658DAD8C27A}" dt="2024-10-17T21:29:40.119" v="45" actId="20577"/>
      <pc:docMkLst>
        <pc:docMk/>
      </pc:docMkLst>
      <pc:sldChg chg="modSp">
        <pc:chgData name="Miller, Sara" userId="S::sara.miller@bluecrossmn.com::a1bd2614-3db7-4ab1-9fea-01727fba3caf" providerId="AD" clId="Web-{27250D2F-2D9B-1608-FC1C-3658DAD8C27A}" dt="2024-10-17T21:26:44.714" v="2" actId="20577"/>
        <pc:sldMkLst>
          <pc:docMk/>
          <pc:sldMk cId="0" sldId="288"/>
        </pc:sldMkLst>
      </pc:sldChg>
      <pc:sldChg chg="modSp">
        <pc:chgData name="Miller, Sara" userId="S::sara.miller@bluecrossmn.com::a1bd2614-3db7-4ab1-9fea-01727fba3caf" providerId="AD" clId="Web-{27250D2F-2D9B-1608-FC1C-3658DAD8C27A}" dt="2024-10-17T21:29:40.119" v="45" actId="20577"/>
        <pc:sldMkLst>
          <pc:docMk/>
          <pc:sldMk cId="39921735" sldId="313"/>
        </pc:sldMkLst>
        <pc:spChg chg="mod">
          <ac:chgData name="Miller, Sara" userId="S::sara.miller@bluecrossmn.com::a1bd2614-3db7-4ab1-9fea-01727fba3caf" providerId="AD" clId="Web-{27250D2F-2D9B-1608-FC1C-3658DAD8C27A}" dt="2024-10-17T21:29:40.119" v="45" actId="20577"/>
          <ac:spMkLst>
            <pc:docMk/>
            <pc:sldMk cId="39921735" sldId="313"/>
            <ac:spMk id="2" creationId="{D381D53B-8610-5604-9886-84670BAF5883}"/>
          </ac:spMkLst>
        </pc:spChg>
      </pc:sldChg>
    </pc:docChg>
  </pc:docChgLst>
  <pc:docChgLst>
    <pc:chgData name="Pirkl, Kim" userId="S::kim.pirkl@bluecrossmn.com::5c2081d8-4cc9-447a-9bd0-885ed22c1546" providerId="AD" clId="Web-{7B7304E7-866D-FC87-AD7E-1427AAF18CF0}"/>
    <pc:docChg chg="addSld modSld modSection">
      <pc:chgData name="Pirkl, Kim" userId="S::kim.pirkl@bluecrossmn.com::5c2081d8-4cc9-447a-9bd0-885ed22c1546" providerId="AD" clId="Web-{7B7304E7-866D-FC87-AD7E-1427AAF18CF0}" dt="2024-10-17T15:26:42.145" v="62" actId="20577"/>
      <pc:docMkLst>
        <pc:docMk/>
      </pc:docMkLst>
      <pc:sldChg chg="modNotes">
        <pc:chgData name="Pirkl, Kim" userId="S::kim.pirkl@bluecrossmn.com::5c2081d8-4cc9-447a-9bd0-885ed22c1546" providerId="AD" clId="Web-{7B7304E7-866D-FC87-AD7E-1427AAF18CF0}" dt="2024-10-17T15:12:27.505" v="45"/>
        <pc:sldMkLst>
          <pc:docMk/>
          <pc:sldMk cId="0" sldId="271"/>
        </pc:sldMkLst>
      </pc:sldChg>
      <pc:sldChg chg="modNotes">
        <pc:chgData name="Pirkl, Kim" userId="S::kim.pirkl@bluecrossmn.com::5c2081d8-4cc9-447a-9bd0-885ed22c1546" providerId="AD" clId="Web-{7B7304E7-866D-FC87-AD7E-1427AAF18CF0}" dt="2024-10-17T15:12:08.411" v="40"/>
        <pc:sldMkLst>
          <pc:docMk/>
          <pc:sldMk cId="4268785253" sldId="296"/>
        </pc:sldMkLst>
      </pc:sldChg>
      <pc:sldChg chg="modSp modNotes">
        <pc:chgData name="Pirkl, Kim" userId="S::kim.pirkl@bluecrossmn.com::5c2081d8-4cc9-447a-9bd0-885ed22c1546" providerId="AD" clId="Web-{7B7304E7-866D-FC87-AD7E-1427AAF18CF0}" dt="2024-10-17T15:18:56.348" v="59" actId="20577"/>
        <pc:sldMkLst>
          <pc:docMk/>
          <pc:sldMk cId="2642097921" sldId="297"/>
        </pc:sldMkLst>
        <pc:spChg chg="mod">
          <ac:chgData name="Pirkl, Kim" userId="S::kim.pirkl@bluecrossmn.com::5c2081d8-4cc9-447a-9bd0-885ed22c1546" providerId="AD" clId="Web-{7B7304E7-866D-FC87-AD7E-1427AAF18CF0}" dt="2024-10-17T15:18:56.348" v="59" actId="20577"/>
          <ac:spMkLst>
            <pc:docMk/>
            <pc:sldMk cId="2642097921" sldId="297"/>
            <ac:spMk id="4" creationId="{E7418DA3-001F-4D15-800E-8EE660AFEF3F}"/>
          </ac:spMkLst>
        </pc:spChg>
      </pc:sldChg>
      <pc:sldChg chg="modSp modNotes">
        <pc:chgData name="Pirkl, Kim" userId="S::kim.pirkl@bluecrossmn.com::5c2081d8-4cc9-447a-9bd0-885ed22c1546" providerId="AD" clId="Web-{7B7304E7-866D-FC87-AD7E-1427AAF18CF0}" dt="2024-10-17T15:12:22.020" v="43"/>
        <pc:sldMkLst>
          <pc:docMk/>
          <pc:sldMk cId="1477373606" sldId="298"/>
        </pc:sldMkLst>
        <pc:spChg chg="mod">
          <ac:chgData name="Pirkl, Kim" userId="S::kim.pirkl@bluecrossmn.com::5c2081d8-4cc9-447a-9bd0-885ed22c1546" providerId="AD" clId="Web-{7B7304E7-866D-FC87-AD7E-1427AAF18CF0}" dt="2024-10-17T15:07:37.583" v="13" actId="20577"/>
          <ac:spMkLst>
            <pc:docMk/>
            <pc:sldMk cId="1477373606" sldId="298"/>
            <ac:spMk id="4" creationId="{E7418DA3-001F-4D15-800E-8EE660AFEF3F}"/>
          </ac:spMkLst>
        </pc:spChg>
      </pc:sldChg>
      <pc:sldChg chg="modNotes">
        <pc:chgData name="Pirkl, Kim" userId="S::kim.pirkl@bluecrossmn.com::5c2081d8-4cc9-447a-9bd0-885ed22c1546" providerId="AD" clId="Web-{7B7304E7-866D-FC87-AD7E-1427AAF18CF0}" dt="2024-10-17T15:12:02.333" v="38"/>
        <pc:sldMkLst>
          <pc:docMk/>
          <pc:sldMk cId="2175154051" sldId="299"/>
        </pc:sldMkLst>
      </pc:sldChg>
      <pc:sldChg chg="modSp modNotes">
        <pc:chgData name="Pirkl, Kim" userId="S::kim.pirkl@bluecrossmn.com::5c2081d8-4cc9-447a-9bd0-885ed22c1546" providerId="AD" clId="Web-{7B7304E7-866D-FC87-AD7E-1427AAF18CF0}" dt="2024-10-17T15:11:38.161" v="32"/>
        <pc:sldMkLst>
          <pc:docMk/>
          <pc:sldMk cId="35485076" sldId="305"/>
        </pc:sldMkLst>
        <pc:spChg chg="mod">
          <ac:chgData name="Pirkl, Kim" userId="S::kim.pirkl@bluecrossmn.com::5c2081d8-4cc9-447a-9bd0-885ed22c1546" providerId="AD" clId="Web-{7B7304E7-866D-FC87-AD7E-1427AAF18CF0}" dt="2024-10-17T15:05:32.723" v="5" actId="20577"/>
          <ac:spMkLst>
            <pc:docMk/>
            <pc:sldMk cId="35485076" sldId="305"/>
            <ac:spMk id="4" creationId="{E7418DA3-001F-4D15-800E-8EE660AFEF3F}"/>
          </ac:spMkLst>
        </pc:spChg>
      </pc:sldChg>
      <pc:sldChg chg="modSp">
        <pc:chgData name="Pirkl, Kim" userId="S::kim.pirkl@bluecrossmn.com::5c2081d8-4cc9-447a-9bd0-885ed22c1546" providerId="AD" clId="Web-{7B7304E7-866D-FC87-AD7E-1427AAF18CF0}" dt="2024-10-17T15:06:18.145" v="10" actId="20577"/>
        <pc:sldMkLst>
          <pc:docMk/>
          <pc:sldMk cId="395289684" sldId="306"/>
        </pc:sldMkLst>
        <pc:spChg chg="mod">
          <ac:chgData name="Pirkl, Kim" userId="S::kim.pirkl@bluecrossmn.com::5c2081d8-4cc9-447a-9bd0-885ed22c1546" providerId="AD" clId="Web-{7B7304E7-866D-FC87-AD7E-1427AAF18CF0}" dt="2024-10-17T15:06:18.145" v="10" actId="20577"/>
          <ac:spMkLst>
            <pc:docMk/>
            <pc:sldMk cId="395289684" sldId="306"/>
            <ac:spMk id="4" creationId="{5BA18179-8C85-D6B1-C645-346C25886F1A}"/>
          </ac:spMkLst>
        </pc:spChg>
      </pc:sldChg>
      <pc:sldChg chg="modNotes">
        <pc:chgData name="Pirkl, Kim" userId="S::kim.pirkl@bluecrossmn.com::5c2081d8-4cc9-447a-9bd0-885ed22c1546" providerId="AD" clId="Web-{7B7304E7-866D-FC87-AD7E-1427AAF18CF0}" dt="2024-10-17T15:13:32.536" v="56"/>
        <pc:sldMkLst>
          <pc:docMk/>
          <pc:sldMk cId="269773112" sldId="307"/>
        </pc:sldMkLst>
      </pc:sldChg>
      <pc:sldChg chg="modNotes">
        <pc:chgData name="Pirkl, Kim" userId="S::kim.pirkl@bluecrossmn.com::5c2081d8-4cc9-447a-9bd0-885ed22c1546" providerId="AD" clId="Web-{7B7304E7-866D-FC87-AD7E-1427AAF18CF0}" dt="2024-10-17T15:11:55.005" v="36"/>
        <pc:sldMkLst>
          <pc:docMk/>
          <pc:sldMk cId="3917778572" sldId="309"/>
        </pc:sldMkLst>
      </pc:sldChg>
      <pc:sldChg chg="modSp add replId modNotes">
        <pc:chgData name="Pirkl, Kim" userId="S::kim.pirkl@bluecrossmn.com::5c2081d8-4cc9-447a-9bd0-885ed22c1546" providerId="AD" clId="Web-{7B7304E7-866D-FC87-AD7E-1427AAF18CF0}" dt="2024-10-17T15:11:48.645" v="34"/>
        <pc:sldMkLst>
          <pc:docMk/>
          <pc:sldMk cId="1615117489" sldId="311"/>
        </pc:sldMkLst>
        <pc:spChg chg="mod">
          <ac:chgData name="Pirkl, Kim" userId="S::kim.pirkl@bluecrossmn.com::5c2081d8-4cc9-447a-9bd0-885ed22c1546" providerId="AD" clId="Web-{7B7304E7-866D-FC87-AD7E-1427AAF18CF0}" dt="2024-10-17T15:10:32.927" v="29" actId="20577"/>
          <ac:spMkLst>
            <pc:docMk/>
            <pc:sldMk cId="1615117489" sldId="311"/>
            <ac:spMk id="4" creationId="{E7418DA3-001F-4D15-800E-8EE660AFEF3F}"/>
          </ac:spMkLst>
        </pc:spChg>
      </pc:sldChg>
      <pc:sldChg chg="new">
        <pc:chgData name="Pirkl, Kim" userId="S::kim.pirkl@bluecrossmn.com::5c2081d8-4cc9-447a-9bd0-885ed22c1546" providerId="AD" clId="Web-{7B7304E7-866D-FC87-AD7E-1427AAF18CF0}" dt="2024-10-17T15:26:20.270" v="60"/>
        <pc:sldMkLst>
          <pc:docMk/>
          <pc:sldMk cId="766030405" sldId="319"/>
        </pc:sldMkLst>
      </pc:sldChg>
      <pc:sldChg chg="modSp">
        <pc:chgData name="Pirkl, Kim" userId="S::kim.pirkl@bluecrossmn.com::5c2081d8-4cc9-447a-9bd0-885ed22c1546" providerId="AD" clId="Web-{7B7304E7-866D-FC87-AD7E-1427AAF18CF0}" dt="2024-10-17T15:26:42.145" v="62" actId="20577"/>
        <pc:sldMkLst>
          <pc:docMk/>
          <pc:sldMk cId="766030405" sldId="320"/>
        </pc:sldMkLst>
      </pc:sldChg>
      <pc:sldChg chg="add replId">
        <pc:chgData name="Pirkl, Kim" userId="S::kim.pirkl@bluecrossmn.com::5c2081d8-4cc9-447a-9bd0-885ed22c1546" providerId="AD" clId="Web-{7B7304E7-866D-FC87-AD7E-1427AAF18CF0}" dt="2024-10-17T15:26:29.676" v="61"/>
        <pc:sldMkLst>
          <pc:docMk/>
          <pc:sldMk cId="2622340066"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6EFEF3-7B2A-4F74-9A89-C191572A7E4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18"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D77E8A5-6072-4417-939B-9DCB27ABEB9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572FAB62-4C63-464B-BD44-5CD0B2F162BF}" type="datetime1">
              <a:rPr lang="en-US" altLang="en-US"/>
              <a:pPr>
                <a:defRPr/>
              </a:pPr>
              <a:t>12/5/2024</a:t>
            </a:fld>
            <a:endParaRPr lang="en-US" altLang="en-US"/>
          </a:p>
        </p:txBody>
      </p:sp>
      <p:sp>
        <p:nvSpPr>
          <p:cNvPr id="4" name="Footer Placeholder 3">
            <a:extLst>
              <a:ext uri="{FF2B5EF4-FFF2-40B4-BE49-F238E27FC236}">
                <a16:creationId xmlns:a16="http://schemas.microsoft.com/office/drawing/2014/main" id="{2372D810-7FC2-43FE-B2A5-A6BC55C61D1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118"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0AA525-2B07-43A6-8A4C-A7963B8FA8C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B6B0F9-1A58-4618-842E-D61C5E5C29F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23ECE0-91DA-4474-8129-D2CD1005E13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18"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49E916A-F385-4CA9-8F24-16EBD6EC36E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351DF67-5CD0-43B6-9924-FB2B33DE50A2}" type="datetime1">
              <a:rPr lang="en-US" altLang="en-US"/>
              <a:pPr>
                <a:defRPr/>
              </a:pPr>
              <a:t>12/5/2024</a:t>
            </a:fld>
            <a:endParaRPr lang="en-US" altLang="en-US"/>
          </a:p>
        </p:txBody>
      </p:sp>
      <p:sp>
        <p:nvSpPr>
          <p:cNvPr id="4" name="Slide Image Placeholder 3">
            <a:extLst>
              <a:ext uri="{FF2B5EF4-FFF2-40B4-BE49-F238E27FC236}">
                <a16:creationId xmlns:a16="http://schemas.microsoft.com/office/drawing/2014/main" id="{C77935B1-4CC2-4158-8A66-4ECE2F1E06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C3490EE-DEEE-49E0-98F6-54EDEA9E46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F16A2F-AA68-4B13-828B-7F1480E129D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118"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71DEEAB-DD06-4982-A6F6-9B01F53E051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0C92B54-A508-4F22-8EF0-509EC1071C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2pPr>
    <a:lvl3pPr marL="912813"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3pPr>
    <a:lvl4pPr marL="1370013"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4pPr>
    <a:lvl5pPr marL="1827213"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5pPr>
    <a:lvl6pPr marL="2285593" algn="l" defTabSz="457118" rtl="0" eaLnBrk="1" latinLnBrk="0" hangingPunct="1">
      <a:defRPr sz="1200" kern="1200">
        <a:solidFill>
          <a:schemeClr val="tx1"/>
        </a:solidFill>
        <a:latin typeface="+mn-lt"/>
        <a:ea typeface="+mn-ea"/>
        <a:cs typeface="+mn-cs"/>
      </a:defRPr>
    </a:lvl6pPr>
    <a:lvl7pPr marL="2742712" algn="l" defTabSz="457118" rtl="0" eaLnBrk="1" latinLnBrk="0" hangingPunct="1">
      <a:defRPr sz="1200" kern="1200">
        <a:solidFill>
          <a:schemeClr val="tx1"/>
        </a:solidFill>
        <a:latin typeface="+mn-lt"/>
        <a:ea typeface="+mn-ea"/>
        <a:cs typeface="+mn-cs"/>
      </a:defRPr>
    </a:lvl7pPr>
    <a:lvl8pPr marL="3199830" algn="l" defTabSz="457118" rtl="0" eaLnBrk="1" latinLnBrk="0" hangingPunct="1">
      <a:defRPr sz="1200" kern="1200">
        <a:solidFill>
          <a:schemeClr val="tx1"/>
        </a:solidFill>
        <a:latin typeface="+mn-lt"/>
        <a:ea typeface="+mn-ea"/>
        <a:cs typeface="+mn-cs"/>
      </a:defRPr>
    </a:lvl8pPr>
    <a:lvl9pPr marL="3656948" algn="l" defTabSz="457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a:t>
            </a:fld>
            <a:endParaRPr lang="en-US" altLang="en-US"/>
          </a:p>
        </p:txBody>
      </p:sp>
    </p:spTree>
    <p:extLst>
      <p:ext uri="{BB962C8B-B14F-4D97-AF65-F5344CB8AC3E}">
        <p14:creationId xmlns:p14="http://schemas.microsoft.com/office/powerpoint/2010/main" val="196594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a:cs typeface="Calibri"/>
              </a:rPr>
              <a:t>Read slide:</a:t>
            </a:r>
            <a:r>
              <a:rPr lang="en-US" dirty="0">
                <a:ea typeface="MS PGothic"/>
                <a:cs typeface="Calibri"/>
              </a:rPr>
              <a:t>  then indicate ** There is a monthly fee charged for the service of an FMS that must be paid for and fit within the CDCS budget.</a:t>
            </a:r>
            <a:endParaRPr lang="en-US">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10</a:t>
            </a:fld>
            <a:endParaRPr lang="en-US" altLang="en-US"/>
          </a:p>
        </p:txBody>
      </p:sp>
    </p:spTree>
    <p:extLst>
      <p:ext uri="{BB962C8B-B14F-4D97-AF65-F5344CB8AC3E}">
        <p14:creationId xmlns:p14="http://schemas.microsoft.com/office/powerpoint/2010/main" val="394871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a:cs typeface="Calibri"/>
              </a:rPr>
              <a:t>Read slide</a:t>
            </a:r>
            <a:r>
              <a:rPr lang="en-US" dirty="0">
                <a:ea typeface="MS PGothic"/>
                <a:cs typeface="Calibri"/>
              </a:rPr>
              <a:t>.  Then reminder that Support Planner fees also must be paid for and fit within the CDCS budget.  The Support Planner is NOT the Care Coordinator.  Please refer to the CDCS Resource Guide for additional information.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11</a:t>
            </a:fld>
            <a:endParaRPr lang="en-US" altLang="en-US"/>
          </a:p>
        </p:txBody>
      </p:sp>
    </p:spTree>
    <p:extLst>
      <p:ext uri="{BB962C8B-B14F-4D97-AF65-F5344CB8AC3E}">
        <p14:creationId xmlns:p14="http://schemas.microsoft.com/office/powerpoint/2010/main" val="101914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Kim</a:t>
            </a:r>
            <a:endParaRPr lang="en-US">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12</a:t>
            </a:fld>
            <a:endParaRPr lang="en-US" altLang="en-US"/>
          </a:p>
        </p:txBody>
      </p:sp>
    </p:spTree>
    <p:extLst>
      <p:ext uri="{BB962C8B-B14F-4D97-AF65-F5344CB8AC3E}">
        <p14:creationId xmlns:p14="http://schemas.microsoft.com/office/powerpoint/2010/main" val="408883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review slide steps.</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13</a:t>
            </a:fld>
            <a:endParaRPr lang="en-US" altLang="en-US"/>
          </a:p>
        </p:txBody>
      </p:sp>
    </p:spTree>
    <p:extLst>
      <p:ext uri="{BB962C8B-B14F-4D97-AF65-F5344CB8AC3E}">
        <p14:creationId xmlns:p14="http://schemas.microsoft.com/office/powerpoint/2010/main" val="150216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Sara</a:t>
            </a:r>
            <a:endParaRPr lang="en-US">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14</a:t>
            </a:fld>
            <a:endParaRPr lang="en-US" altLang="en-US"/>
          </a:p>
        </p:txBody>
      </p:sp>
    </p:spTree>
    <p:extLst>
      <p:ext uri="{BB962C8B-B14F-4D97-AF65-F5344CB8AC3E}">
        <p14:creationId xmlns:p14="http://schemas.microsoft.com/office/powerpoint/2010/main" val="348784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Expenditures are based upon the member’s assessed needs identified in the assessment. It should include a description of the item and its related needs.  EW is the last resort payor, and CDCS is an EW service, so items that are covered through Medical Assistance and MSHO supplemental benefits should not be requested or approved. Massage Therapy could be approved for the member. However, it cannot be approved for a caregiver who has back problems due to transferring the member, because it is not the direct benefit for the member. </a:t>
            </a:r>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15</a:t>
            </a:fld>
            <a:endParaRPr lang="en-US" altLang="en-US"/>
          </a:p>
        </p:txBody>
      </p:sp>
    </p:spTree>
    <p:extLst>
      <p:ext uri="{BB962C8B-B14F-4D97-AF65-F5344CB8AC3E}">
        <p14:creationId xmlns:p14="http://schemas.microsoft.com/office/powerpoint/2010/main" val="374227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guidance DHS has currently provided</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16</a:t>
            </a:fld>
            <a:endParaRPr lang="en-US" altLang="en-US"/>
          </a:p>
        </p:txBody>
      </p:sp>
    </p:spTree>
    <p:extLst>
      <p:ext uri="{BB962C8B-B14F-4D97-AF65-F5344CB8AC3E}">
        <p14:creationId xmlns:p14="http://schemas.microsoft.com/office/powerpoint/2010/main" val="2274437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5613" rtl="0" eaLnBrk="0" fontAlgn="base" latinLnBrk="0" hangingPunct="0">
              <a:lnSpc>
                <a:spcPct val="100000"/>
              </a:lnSpc>
              <a:spcBef>
                <a:spcPct val="30000"/>
              </a:spcBef>
              <a:spcAft>
                <a:spcPct val="0"/>
              </a:spcAft>
              <a:buClrTx/>
              <a:buSzTx/>
              <a:buFontTx/>
              <a:buNone/>
              <a:tabLst/>
              <a:defRPr/>
            </a:pPr>
            <a:r>
              <a:rPr lang="en-US"/>
              <a:t>No travel, lodging, or meal expenses.  Membership to the zoo, sporting events, plays, and movies.  Expenditure for comfort or convenience, such as typical beds, wills, or trusts. It should be cost-effective to meet assessed needs. It should NOT be purchased before approval and only for the agreed amount or less.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17</a:t>
            </a:fld>
            <a:endParaRPr lang="en-US" altLang="en-US"/>
          </a:p>
        </p:txBody>
      </p:sp>
    </p:spTree>
    <p:extLst>
      <p:ext uri="{BB962C8B-B14F-4D97-AF65-F5344CB8AC3E}">
        <p14:creationId xmlns:p14="http://schemas.microsoft.com/office/powerpoint/2010/main" val="197772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 who uses CDCS or their representative determines the hourly rate for the direct service provider. Only guidance is offered if the rates are within a reasonable range of similar services in the person’s community and aligned with the skills and experience required to perform the job tasks that the person needs. Example: The judge did not find any law or policy that specifically states that the lead agency makes the rate of pay determination.  Judge did not find a law or policy that states the law agency determines what sources can be used to determine that rate of pay. This is one judge decision but something to be mindful of.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18</a:t>
            </a:fld>
            <a:endParaRPr lang="en-US" altLang="en-US"/>
          </a:p>
        </p:txBody>
      </p:sp>
    </p:spTree>
    <p:extLst>
      <p:ext uri="{BB962C8B-B14F-4D97-AF65-F5344CB8AC3E}">
        <p14:creationId xmlns:p14="http://schemas.microsoft.com/office/powerpoint/2010/main" val="205660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Sara</a:t>
            </a:r>
            <a:endParaRPr lang="en-US">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19</a:t>
            </a:fld>
            <a:endParaRPr lang="en-US" altLang="en-US"/>
          </a:p>
        </p:txBody>
      </p:sp>
    </p:spTree>
    <p:extLst>
      <p:ext uri="{BB962C8B-B14F-4D97-AF65-F5344CB8AC3E}">
        <p14:creationId xmlns:p14="http://schemas.microsoft.com/office/powerpoint/2010/main" val="157181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a:t>
            </a:fld>
            <a:endParaRPr lang="en-US" altLang="en-US"/>
          </a:p>
        </p:txBody>
      </p:sp>
    </p:spTree>
    <p:extLst>
      <p:ext uri="{BB962C8B-B14F-4D97-AF65-F5344CB8AC3E}">
        <p14:creationId xmlns:p14="http://schemas.microsoft.com/office/powerpoint/2010/main" val="2763301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been confirmed there will be a Legislative increase on 1/1/2025. Communication/communique will be provided, and you should send 6633A to the member and/or resp party before 1/1/2025. Ideally, you would include the Support Planner so they could assist. Some mandatory increases include a higher rate of pay.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20</a:t>
            </a:fld>
            <a:endParaRPr lang="en-US" altLang="en-US"/>
          </a:p>
        </p:txBody>
      </p:sp>
    </p:spTree>
    <p:extLst>
      <p:ext uri="{BB962C8B-B14F-4D97-AF65-F5344CB8AC3E}">
        <p14:creationId xmlns:p14="http://schemas.microsoft.com/office/powerpoint/2010/main" val="3334068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 is case mix B. The previous budget was $25,512 before legislative changes that occurred on 1/1/2024.  Current span May 2023 through April 2024.    May 2023-December 8 months was $2,126 a month=$17.008.  January to April is 4 months at $6,328=$25,312.  Add together, and the new budget is $42,320.  Amount change is the difference.   We need to inform people of the maximum budget, but they must do an addendum to show us.  They will need to do an addendum if they want to make changes.  With that said, if required, i.e., $20, it must be done regardless.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21</a:t>
            </a:fld>
            <a:endParaRPr lang="en-US" altLang="en-US"/>
          </a:p>
        </p:txBody>
      </p:sp>
    </p:spTree>
    <p:extLst>
      <p:ext uri="{BB962C8B-B14F-4D97-AF65-F5344CB8AC3E}">
        <p14:creationId xmlns:p14="http://schemas.microsoft.com/office/powerpoint/2010/main" val="2026746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If somebody does an addendum because they want to add something such as a ramp, and this ramp would put them over the budget max amount, they will need to reduce something such as Homemaking.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22</a:t>
            </a:fld>
            <a:endParaRPr lang="en-US" altLang="en-US"/>
          </a:p>
        </p:txBody>
      </p:sp>
    </p:spTree>
    <p:extLst>
      <p:ext uri="{BB962C8B-B14F-4D97-AF65-F5344CB8AC3E}">
        <p14:creationId xmlns:p14="http://schemas.microsoft.com/office/powerpoint/2010/main" val="395118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Sara</a:t>
            </a:r>
            <a:endParaRPr lang="en-US">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23</a:t>
            </a:fld>
            <a:endParaRPr lang="en-US" altLang="en-US"/>
          </a:p>
        </p:txBody>
      </p:sp>
    </p:spTree>
    <p:extLst>
      <p:ext uri="{BB962C8B-B14F-4D97-AF65-F5344CB8AC3E}">
        <p14:creationId xmlns:p14="http://schemas.microsoft.com/office/powerpoint/2010/main" val="3588856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Read Slide</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24</a:t>
            </a:fld>
            <a:endParaRPr lang="en-US" altLang="en-US"/>
          </a:p>
        </p:txBody>
      </p:sp>
    </p:spTree>
    <p:extLst>
      <p:ext uri="{BB962C8B-B14F-4D97-AF65-F5344CB8AC3E}">
        <p14:creationId xmlns:p14="http://schemas.microsoft.com/office/powerpoint/2010/main" val="237539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a:cs typeface="Calibri"/>
              </a:rPr>
              <a:t>Read Slide:  We are considering posting the Technical Assistance CDCS letter to the website under the CDCS section.  We will communicate to everyone if the decision is to add to the website.</a:t>
            </a:r>
            <a:endParaRPr lang="en-US" b="1"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25</a:t>
            </a:fld>
            <a:endParaRPr lang="en-US" altLang="en-US"/>
          </a:p>
        </p:txBody>
      </p:sp>
    </p:spTree>
    <p:extLst>
      <p:ext uri="{BB962C8B-B14F-4D97-AF65-F5344CB8AC3E}">
        <p14:creationId xmlns:p14="http://schemas.microsoft.com/office/powerpoint/2010/main" val="2636346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Sara</a:t>
            </a:r>
            <a:endParaRPr lang="en-US">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27</a:t>
            </a:fld>
            <a:endParaRPr lang="en-US" altLang="en-US"/>
          </a:p>
        </p:txBody>
      </p:sp>
    </p:spTree>
    <p:extLst>
      <p:ext uri="{BB962C8B-B14F-4D97-AF65-F5344CB8AC3E}">
        <p14:creationId xmlns:p14="http://schemas.microsoft.com/office/powerpoint/2010/main" val="1130917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something is pending, please note what, why, and what is needed for approval consideration.</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28</a:t>
            </a:fld>
            <a:endParaRPr lang="en-US" altLang="en-US"/>
          </a:p>
        </p:txBody>
      </p:sp>
    </p:spTree>
    <p:extLst>
      <p:ext uri="{BB962C8B-B14F-4D97-AF65-F5344CB8AC3E}">
        <p14:creationId xmlns:p14="http://schemas.microsoft.com/office/powerpoint/2010/main" val="1562200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member requested something be reduced or terminated, please also send DTR.   In this case, the Home Mod did not have bids and over the EAA EW authorized amount.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29</a:t>
            </a:fld>
            <a:endParaRPr lang="en-US" altLang="en-US"/>
          </a:p>
        </p:txBody>
      </p:sp>
    </p:spTree>
    <p:extLst>
      <p:ext uri="{BB962C8B-B14F-4D97-AF65-F5344CB8AC3E}">
        <p14:creationId xmlns:p14="http://schemas.microsoft.com/office/powerpoint/2010/main" val="2471764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30</a:t>
            </a:fld>
            <a:endParaRPr lang="en-US" altLang="en-US"/>
          </a:p>
        </p:txBody>
      </p:sp>
    </p:spTree>
    <p:extLst>
      <p:ext uri="{BB962C8B-B14F-4D97-AF65-F5344CB8AC3E}">
        <p14:creationId xmlns:p14="http://schemas.microsoft.com/office/powerpoint/2010/main" val="168734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Kim</a:t>
            </a:r>
            <a:endParaRPr lang="en-US" dirty="0">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3</a:t>
            </a:fld>
            <a:endParaRPr lang="en-US" altLang="en-US"/>
          </a:p>
        </p:txBody>
      </p:sp>
    </p:spTree>
    <p:extLst>
      <p:ext uri="{BB962C8B-B14F-4D97-AF65-F5344CB8AC3E}">
        <p14:creationId xmlns:p14="http://schemas.microsoft.com/office/powerpoint/2010/main" val="2222258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Sara</a:t>
            </a:r>
            <a:endParaRPr lang="en-US">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31</a:t>
            </a:fld>
            <a:endParaRPr lang="en-US" altLang="en-US"/>
          </a:p>
        </p:txBody>
      </p:sp>
    </p:spTree>
    <p:extLst>
      <p:ext uri="{BB962C8B-B14F-4D97-AF65-F5344CB8AC3E}">
        <p14:creationId xmlns:p14="http://schemas.microsoft.com/office/powerpoint/2010/main" val="1289554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reason we do not authorize the budget max is it is our safeguard to prevent the FMS from paying over the approved amount or paying for something that was not approved. Adult Day providers would need to work with and bill FMS.  If using Skilled Nursing, they would get their authorization.  If approved for 3k and the max budget is 30,000, that means only 28k should be authorized for the T2028.  CFSS agency, just like PCA, can be used with CDCS, but probably not common.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32</a:t>
            </a:fld>
            <a:endParaRPr lang="en-US" altLang="en-US"/>
          </a:p>
        </p:txBody>
      </p:sp>
    </p:spTree>
    <p:extLst>
      <p:ext uri="{BB962C8B-B14F-4D97-AF65-F5344CB8AC3E}">
        <p14:creationId xmlns:p14="http://schemas.microsoft.com/office/powerpoint/2010/main" val="3367831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note if you’re a county delegate to use your NPI CM number</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34</a:t>
            </a:fld>
            <a:endParaRPr lang="en-US" altLang="en-US"/>
          </a:p>
        </p:txBody>
      </p:sp>
    </p:spTree>
    <p:extLst>
      <p:ext uri="{BB962C8B-B14F-4D97-AF65-F5344CB8AC3E}">
        <p14:creationId xmlns:p14="http://schemas.microsoft.com/office/powerpoint/2010/main" val="652922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approving the plan as requested, this is a great section/resource to use/review.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35</a:t>
            </a:fld>
            <a:endParaRPr lang="en-US" altLang="en-US"/>
          </a:p>
        </p:txBody>
      </p:sp>
    </p:spTree>
    <p:extLst>
      <p:ext uri="{BB962C8B-B14F-4D97-AF65-F5344CB8AC3E}">
        <p14:creationId xmlns:p14="http://schemas.microsoft.com/office/powerpoint/2010/main" val="1532692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how the authorizations would look in Bridgeview on the LTCC and Case Mix screen and the SA screen.</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36</a:t>
            </a:fld>
            <a:endParaRPr lang="en-US" altLang="en-US"/>
          </a:p>
        </p:txBody>
      </p:sp>
    </p:spTree>
    <p:extLst>
      <p:ext uri="{BB962C8B-B14F-4D97-AF65-F5344CB8AC3E}">
        <p14:creationId xmlns:p14="http://schemas.microsoft.com/office/powerpoint/2010/main" val="142254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37</a:t>
            </a:fld>
            <a:endParaRPr lang="en-US" altLang="en-US"/>
          </a:p>
        </p:txBody>
      </p:sp>
    </p:spTree>
    <p:extLst>
      <p:ext uri="{BB962C8B-B14F-4D97-AF65-F5344CB8AC3E}">
        <p14:creationId xmlns:p14="http://schemas.microsoft.com/office/powerpoint/2010/main" val="1767708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38</a:t>
            </a:fld>
            <a:endParaRPr lang="en-US" altLang="en-US"/>
          </a:p>
        </p:txBody>
      </p:sp>
    </p:spTree>
    <p:extLst>
      <p:ext uri="{BB962C8B-B14F-4D97-AF65-F5344CB8AC3E}">
        <p14:creationId xmlns:p14="http://schemas.microsoft.com/office/powerpoint/2010/main" val="3312532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plan should be signed and approved before discharge. It can only start the day of discharge, so if the discharge is delayed, it would need to be redone. Like with all members, EW services can only be authorized once open to EW or discharged from a hospital/Nursing Home.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41</a:t>
            </a:fld>
            <a:endParaRPr lang="en-US" altLang="en-US"/>
          </a:p>
        </p:txBody>
      </p:sp>
    </p:spTree>
    <p:extLst>
      <p:ext uri="{BB962C8B-B14F-4D97-AF65-F5344CB8AC3E}">
        <p14:creationId xmlns:p14="http://schemas.microsoft.com/office/powerpoint/2010/main" val="3413352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Sara</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42</a:t>
            </a:fld>
            <a:endParaRPr lang="en-US" altLang="en-US"/>
          </a:p>
        </p:txBody>
      </p:sp>
    </p:spTree>
    <p:extLst>
      <p:ext uri="{BB962C8B-B14F-4D97-AF65-F5344CB8AC3E}">
        <p14:creationId xmlns:p14="http://schemas.microsoft.com/office/powerpoint/2010/main" val="460626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Recap is required assessment, paperwork, meeting, and timelines still required with CDCS.    </a:t>
            </a:r>
          </a:p>
          <a:p>
            <a:r>
              <a:rPr lang="en-US" dirty="0">
                <a:ea typeface="MS PGothic"/>
                <a:cs typeface="Calibri"/>
              </a:rPr>
              <a:t>** Example:  If a member is receiving a formal support such as MOW, this would be indicated under T2028 and </a:t>
            </a:r>
            <a:r>
              <a:rPr lang="en-US" dirty="0" err="1">
                <a:ea typeface="MS PGothic"/>
                <a:cs typeface="Calibri"/>
              </a:rPr>
              <a:t>elablorate</a:t>
            </a:r>
            <a:r>
              <a:rPr lang="en-US" dirty="0">
                <a:ea typeface="MS PGothic"/>
                <a:cs typeface="Calibri"/>
              </a:rPr>
              <a:t> under the Support Instructions section.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43</a:t>
            </a:fld>
            <a:endParaRPr lang="en-US" altLang="en-US"/>
          </a:p>
        </p:txBody>
      </p:sp>
    </p:spTree>
    <p:extLst>
      <p:ext uri="{BB962C8B-B14F-4D97-AF65-F5344CB8AC3E}">
        <p14:creationId xmlns:p14="http://schemas.microsoft.com/office/powerpoint/2010/main" val="324459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E553FF"/>
                </a:solidFill>
              </a:rPr>
              <a:t>Read slide</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4</a:t>
            </a:fld>
            <a:endParaRPr lang="en-US" altLang="en-US"/>
          </a:p>
        </p:txBody>
      </p:sp>
    </p:spTree>
    <p:extLst>
      <p:ext uri="{BB962C8B-B14F-4D97-AF65-F5344CB8AC3E}">
        <p14:creationId xmlns:p14="http://schemas.microsoft.com/office/powerpoint/2010/main" val="3598113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Kim</a:t>
            </a:r>
            <a:endParaRPr lang="en-US" dirty="0">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44</a:t>
            </a:fld>
            <a:endParaRPr lang="en-US" altLang="en-US"/>
          </a:p>
        </p:txBody>
      </p:sp>
    </p:spTree>
    <p:extLst>
      <p:ext uri="{BB962C8B-B14F-4D97-AF65-F5344CB8AC3E}">
        <p14:creationId xmlns:p14="http://schemas.microsoft.com/office/powerpoint/2010/main" val="1806395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Unbundling is DHS’s way of redefining the CDCS goods and services categories and this is currently expected to occur beginning on 1/1/2025.  As we will see on the next slide, we will go from 4 service categories to 8 categories as a result of this change.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45</a:t>
            </a:fld>
            <a:endParaRPr lang="en-US" altLang="en-US"/>
          </a:p>
        </p:txBody>
      </p:sp>
    </p:spTree>
    <p:extLst>
      <p:ext uri="{BB962C8B-B14F-4D97-AF65-F5344CB8AC3E}">
        <p14:creationId xmlns:p14="http://schemas.microsoft.com/office/powerpoint/2010/main" val="2086031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left are the current service categories, and on the right are the proposed categories.  For instance, Environmental modifications will be split into 2 separate categories- home modifications and vehicle modifications, whereas now they are bundled into just one Environmental modification category.  In addition, there will now be a specific category for goods and services, FMS, Support Planner and Community Integration and Support.</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46</a:t>
            </a:fld>
            <a:endParaRPr lang="en-US" altLang="en-US"/>
          </a:p>
        </p:txBody>
      </p:sp>
    </p:spTree>
    <p:extLst>
      <p:ext uri="{BB962C8B-B14F-4D97-AF65-F5344CB8AC3E}">
        <p14:creationId xmlns:p14="http://schemas.microsoft.com/office/powerpoint/2010/main" val="2850893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see, this will be a rolling implementation.  Members will continue their current CDCS plan through the remainder of their current plan year, at which time they will transition to the new categories at their next reassessment.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47</a:t>
            </a:fld>
            <a:endParaRPr lang="en-US" altLang="en-US"/>
          </a:p>
        </p:txBody>
      </p:sp>
    </p:spTree>
    <p:extLst>
      <p:ext uri="{BB962C8B-B14F-4D97-AF65-F5344CB8AC3E}">
        <p14:creationId xmlns:p14="http://schemas.microsoft.com/office/powerpoint/2010/main" val="1315128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Kim</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48</a:t>
            </a:fld>
            <a:endParaRPr lang="en-US" altLang="en-US"/>
          </a:p>
        </p:txBody>
      </p:sp>
    </p:spTree>
    <p:extLst>
      <p:ext uri="{BB962C8B-B14F-4D97-AF65-F5344CB8AC3E}">
        <p14:creationId xmlns:p14="http://schemas.microsoft.com/office/powerpoint/2010/main" val="2270401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The current Resources will always be displayed on our website at this location.  As a reminder, please always use the website for the most current information, and do not save to your desktop.</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49</a:t>
            </a:fld>
            <a:endParaRPr lang="en-US" altLang="en-US"/>
          </a:p>
        </p:txBody>
      </p:sp>
    </p:spTree>
    <p:extLst>
      <p:ext uri="{BB962C8B-B14F-4D97-AF65-F5344CB8AC3E}">
        <p14:creationId xmlns:p14="http://schemas.microsoft.com/office/powerpoint/2010/main" val="1871377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Questions??</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50</a:t>
            </a:fld>
            <a:endParaRPr lang="en-US" altLang="en-US"/>
          </a:p>
        </p:txBody>
      </p:sp>
    </p:spTree>
    <p:extLst>
      <p:ext uri="{BB962C8B-B14F-4D97-AF65-F5344CB8AC3E}">
        <p14:creationId xmlns:p14="http://schemas.microsoft.com/office/powerpoint/2010/main" val="190619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Kim</a:t>
            </a:r>
            <a:endParaRPr lang="en-US">
              <a:cs typeface="Calibri"/>
            </a:endParaRP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a:pPr>
                <a:defRPr/>
              </a:pPr>
              <a:t>5</a:t>
            </a:fld>
            <a:endParaRPr lang="en-US" altLang="en-US"/>
          </a:p>
        </p:txBody>
      </p:sp>
    </p:spTree>
    <p:extLst>
      <p:ext uri="{BB962C8B-B14F-4D97-AF65-F5344CB8AC3E}">
        <p14:creationId xmlns:p14="http://schemas.microsoft.com/office/powerpoint/2010/main" val="71666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a:p>
            <a:r>
              <a:rPr lang="en-US" b="1" dirty="0"/>
              <a:t>CDCS is not a waiver, it is a service within the Elderly Waiver.</a:t>
            </a:r>
          </a:p>
          <a:p>
            <a:r>
              <a:rPr lang="en-US" b="1" dirty="0"/>
              <a:t>If a Support Planner is not chosen, the member or responsible party will write the plan, and it is not the responsibility of the Care Coordinator.</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6</a:t>
            </a:fld>
            <a:endParaRPr lang="en-US" altLang="en-US"/>
          </a:p>
        </p:txBody>
      </p:sp>
    </p:spTree>
    <p:extLst>
      <p:ext uri="{BB962C8B-B14F-4D97-AF65-F5344CB8AC3E}">
        <p14:creationId xmlns:p14="http://schemas.microsoft.com/office/powerpoint/2010/main" val="205147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a:cs typeface="Calibri"/>
              </a:rPr>
              <a:t>Read first, then the slide</a:t>
            </a:r>
            <a:r>
              <a:rPr lang="en-US" dirty="0">
                <a:ea typeface="MS PGothic"/>
                <a:cs typeface="Calibri"/>
              </a:rPr>
              <a:t>.  These responsibilities are at a minimum.  The managing party may be the member themselves, or it may be a family member, friend, or some other trusted individual.  Whomever it is, they have specific responsibilities to make the CDCS program successful for the member.  </a:t>
            </a:r>
            <a:r>
              <a:rPr lang="en-US" b="1" dirty="0">
                <a:ea typeface="MS PGothic"/>
                <a:cs typeface="Calibri"/>
              </a:rPr>
              <a:t>Read slide</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7</a:t>
            </a:fld>
            <a:endParaRPr lang="en-US" altLang="en-US"/>
          </a:p>
        </p:txBody>
      </p:sp>
    </p:spTree>
    <p:extLst>
      <p:ext uri="{BB962C8B-B14F-4D97-AF65-F5344CB8AC3E}">
        <p14:creationId xmlns:p14="http://schemas.microsoft.com/office/powerpoint/2010/main" val="37786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a:cs typeface="Calibri"/>
              </a:rPr>
              <a:t>Read first, then slide</a:t>
            </a:r>
            <a:r>
              <a:rPr lang="en-US" dirty="0">
                <a:ea typeface="MS PGothic"/>
                <a:cs typeface="Calibri"/>
              </a:rPr>
              <a:t>:  The Care Coordinator must first educate the member/responsible party on the CDCS program so that the member is able to make an educated decision on whether or not they want to move forward with the CDCS program.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8</a:t>
            </a:fld>
            <a:endParaRPr lang="en-US" altLang="en-US"/>
          </a:p>
        </p:txBody>
      </p:sp>
    </p:spTree>
    <p:extLst>
      <p:ext uri="{BB962C8B-B14F-4D97-AF65-F5344CB8AC3E}">
        <p14:creationId xmlns:p14="http://schemas.microsoft.com/office/powerpoint/2010/main" val="128387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a:cs typeface="Calibri"/>
              </a:rPr>
              <a:t>Read slide</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9</a:t>
            </a:fld>
            <a:endParaRPr lang="en-US" altLang="en-US"/>
          </a:p>
        </p:txBody>
      </p:sp>
    </p:spTree>
    <p:extLst>
      <p:ext uri="{BB962C8B-B14F-4D97-AF65-F5344CB8AC3E}">
        <p14:creationId xmlns:p14="http://schemas.microsoft.com/office/powerpoint/2010/main" val="2539788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pic>
        <p:nvPicPr>
          <p:cNvPr id="4" name="Picture 7" descr="0079_10012027_tint.jpg">
            <a:extLst>
              <a:ext uri="{FF2B5EF4-FFF2-40B4-BE49-F238E27FC236}">
                <a16:creationId xmlns:a16="http://schemas.microsoft.com/office/drawing/2014/main" id="{D53E374A-13A2-4768-89D7-EAC10B50E1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F46F9E6B-3300-4091-80FA-EEE1030523EA}"/>
              </a:ext>
            </a:extLst>
          </p:cNvPr>
          <p:cNvSpPr>
            <a:spLocks/>
          </p:cNvSpPr>
          <p:nvPr userDrawn="1"/>
        </p:nvSpPr>
        <p:spPr bwMode="auto">
          <a:xfrm>
            <a:off x="2005013" y="4845050"/>
            <a:ext cx="67532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a:solidFill>
                  <a:srgbClr val="FFFFFF"/>
                </a:solidFill>
                <a:cs typeface="Arial" panose="020B0604020202020204" pitchFamily="34" charset="0"/>
              </a:rPr>
              <a:t>Blue Cross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and Blue Shield</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of Minnesota and Blue Plus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are nonprofit independent licensees of the Blue Cross and Blue Shield Association.</a:t>
            </a:r>
            <a:endParaRPr lang="en-US" altLang="en-US" sz="60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E463EC52-8BCD-47A2-B991-A1CF8B3781F3}"/>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FFFFFF"/>
                </a:solidFill>
                <a:cs typeface="Arial" panose="020B0604020202020204" pitchFamily="34" charset="0"/>
              </a:rPr>
              <a:t>Confidential and proprietary. </a:t>
            </a:r>
            <a:endParaRPr lang="en-US" altLang="en-US" sz="600">
              <a:solidFill>
                <a:srgbClr val="FFFFFF"/>
              </a:solidFill>
              <a:cs typeface="Arial" panose="020B0604020202020204" pitchFamily="34" charset="0"/>
              <a:sym typeface="Arial" panose="020B0604020202020204" pitchFamily="34" charset="0"/>
            </a:endParaRPr>
          </a:p>
        </p:txBody>
      </p:sp>
      <p:pic>
        <p:nvPicPr>
          <p:cNvPr id="7" name="Picture 1">
            <a:extLst>
              <a:ext uri="{FF2B5EF4-FFF2-40B4-BE49-F238E27FC236}">
                <a16:creationId xmlns:a16="http://schemas.microsoft.com/office/drawing/2014/main" id="{B74DDD6E-4BB8-457D-A595-A8AFC9D4338B}"/>
              </a:ext>
            </a:extLst>
          </p:cNvPr>
          <p:cNvPicPr>
            <a:picLocks noChangeAspect="1"/>
          </p:cNvPicPr>
          <p:nvPr userDrawn="1"/>
        </p:nvPicPr>
        <p:blipFill>
          <a:blip r:embed="rId3"/>
          <a:srcRect/>
          <a:stretch/>
        </p:blipFill>
        <p:spPr bwMode="auto">
          <a:xfrm>
            <a:off x="7094538" y="457730"/>
            <a:ext cx="1673225" cy="55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1249BF5C-A701-BA4D-9AD6-4EFCF8CEA0DB}"/>
              </a:ext>
            </a:extLst>
          </p:cNvPr>
          <p:cNvSpPr>
            <a:spLocks noGrp="1"/>
          </p:cNvSpPr>
          <p:nvPr>
            <p:ph type="ctrTitle" hasCustomPrompt="1"/>
          </p:nvPr>
        </p:nvSpPr>
        <p:spPr>
          <a:xfrm>
            <a:off x="370703" y="1554767"/>
            <a:ext cx="8395729" cy="1251726"/>
          </a:xfrm>
          <a:prstGeom prst="rect">
            <a:avLst/>
          </a:prstGeom>
        </p:spPr>
        <p:txBody>
          <a:bodyPr lIns="0" tIns="45712" rIns="91424" bIns="45712" anchor="b"/>
          <a:lstStyle>
            <a:lvl1pPr>
              <a:lnSpc>
                <a:spcPct val="100000"/>
              </a:lnSpc>
              <a:defRPr sz="3600" b="1" i="0" cap="all" baseline="0">
                <a:solidFill>
                  <a:srgbClr val="F9F9FF"/>
                </a:solidFill>
                <a:latin typeface="Arial Narrow" panose="020B0604020202020204" pitchFamily="34" charset="0"/>
                <a:cs typeface="Arial Narrow" panose="020B0604020202020204" pitchFamily="34" charset="0"/>
              </a:defRPr>
            </a:lvl1pPr>
          </a:lstStyle>
          <a:p>
            <a:br>
              <a:rPr lang="en-US"/>
            </a:br>
            <a:r>
              <a:rPr lang="en-US"/>
              <a:t>Click to edit Master title style</a:t>
            </a:r>
          </a:p>
        </p:txBody>
      </p:sp>
      <p:sp>
        <p:nvSpPr>
          <p:cNvPr id="11" name="Text Placeholder 2">
            <a:extLst>
              <a:ext uri="{FF2B5EF4-FFF2-40B4-BE49-F238E27FC236}">
                <a16:creationId xmlns:a16="http://schemas.microsoft.com/office/drawing/2014/main" id="{2491D99D-756C-654C-8747-07BDD1129D0C}"/>
              </a:ext>
            </a:extLst>
          </p:cNvPr>
          <p:cNvSpPr>
            <a:spLocks noGrp="1"/>
          </p:cNvSpPr>
          <p:nvPr>
            <p:ph type="body" sz="quarter" idx="14"/>
          </p:nvPr>
        </p:nvSpPr>
        <p:spPr>
          <a:xfrm>
            <a:off x="370703" y="2908501"/>
            <a:ext cx="8395729" cy="326477"/>
          </a:xfrm>
          <a:prstGeom prst="rect">
            <a:avLst/>
          </a:prstGeom>
        </p:spPr>
        <p:txBody>
          <a:bodyPr vert="horz" lIns="0" tIns="0" rIns="0" bIns="0" anchor="t"/>
          <a:lstStyle>
            <a:lvl1pPr marL="0" indent="0">
              <a:lnSpc>
                <a:spcPct val="120000"/>
              </a:lnSpc>
              <a:buClrTx/>
              <a:buNone/>
              <a:defRPr sz="1600" b="0">
                <a:solidFill>
                  <a:schemeClr val="bg1"/>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12" name="Text Placeholder 2">
            <a:extLst>
              <a:ext uri="{FF2B5EF4-FFF2-40B4-BE49-F238E27FC236}">
                <a16:creationId xmlns:a16="http://schemas.microsoft.com/office/drawing/2014/main" id="{F390382C-6EA6-D143-BB9B-82F1C2736E5D}"/>
              </a:ext>
            </a:extLst>
          </p:cNvPr>
          <p:cNvSpPr>
            <a:spLocks noGrp="1"/>
          </p:cNvSpPr>
          <p:nvPr>
            <p:ph type="body" sz="quarter" idx="15"/>
          </p:nvPr>
        </p:nvSpPr>
        <p:spPr>
          <a:xfrm>
            <a:off x="370703" y="3277335"/>
            <a:ext cx="8395729" cy="326477"/>
          </a:xfrm>
          <a:prstGeom prst="rect">
            <a:avLst/>
          </a:prstGeom>
        </p:spPr>
        <p:txBody>
          <a:bodyPr vert="horz" lIns="0" tIns="0" rIns="0" bIns="0" anchor="t"/>
          <a:lstStyle>
            <a:lvl1pPr marL="0" indent="0">
              <a:lnSpc>
                <a:spcPct val="120000"/>
              </a:lnSpc>
              <a:buClrTx/>
              <a:buNone/>
              <a:defRPr sz="1200" b="0" i="0">
                <a:solidFill>
                  <a:schemeClr val="bg1"/>
                </a:solidFill>
                <a:latin typeface="Arial Narrow" panose="020B0604020202020204" pitchFamily="34" charset="0"/>
                <a:cs typeface="Arial Narrow" panose="020B0604020202020204" pitchFamily="34" charset="0"/>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158335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Column with Subhead and Image)">
    <p:spTree>
      <p:nvGrpSpPr>
        <p:cNvPr id="1" name=""/>
        <p:cNvGrpSpPr/>
        <p:nvPr/>
      </p:nvGrpSpPr>
      <p:grpSpPr>
        <a:xfrm>
          <a:off x="0" y="0"/>
          <a:ext cx="0" cy="0"/>
          <a:chOff x="0" y="0"/>
          <a:chExt cx="0" cy="0"/>
        </a:xfrm>
      </p:grpSpPr>
      <p:sp>
        <p:nvSpPr>
          <p:cNvPr id="10" name="Title 1"/>
          <p:cNvSpPr>
            <a:spLocks noGrp="1"/>
          </p:cNvSpPr>
          <p:nvPr>
            <p:ph type="title"/>
          </p:nvPr>
        </p:nvSpPr>
        <p:spPr>
          <a:xfrm>
            <a:off x="368709" y="118830"/>
            <a:ext cx="6956323" cy="758625"/>
          </a:xfrm>
          <a:prstGeom prst="rect">
            <a:avLst/>
          </a:prstGeom>
        </p:spPr>
        <p:txBody>
          <a:bodyPr lIns="0" tIns="0" rIns="0" bIns="0" anchor="b"/>
          <a:lstStyle>
            <a:lvl1pPr>
              <a:lnSpc>
                <a:spcPct val="90000"/>
              </a:lnSpc>
              <a:defRPr sz="2200" b="1" i="0" baseline="0">
                <a:solidFill>
                  <a:srgbClr val="003359"/>
                </a:solidFill>
                <a:latin typeface="Arial"/>
                <a:cs typeface="Arial"/>
              </a:defRPr>
            </a:lvl1pPr>
          </a:lstStyle>
          <a:p>
            <a:r>
              <a:rPr lang="en-US"/>
              <a:t>Click to edit Master title style</a:t>
            </a:r>
          </a:p>
        </p:txBody>
      </p:sp>
      <p:sp>
        <p:nvSpPr>
          <p:cNvPr id="13" name="Picture Placeholder 15"/>
          <p:cNvSpPr>
            <a:spLocks noGrp="1"/>
          </p:cNvSpPr>
          <p:nvPr>
            <p:ph type="pic" sz="quarter" idx="22"/>
          </p:nvPr>
        </p:nvSpPr>
        <p:spPr>
          <a:xfrm>
            <a:off x="5459941" y="1261872"/>
            <a:ext cx="3330749" cy="3107621"/>
          </a:xfrm>
          <a:prstGeom prst="rect">
            <a:avLst/>
          </a:prstGeom>
        </p:spPr>
        <p:txBody>
          <a:bodyPr vert="horz"/>
          <a:lstStyle/>
          <a:p>
            <a:pPr lvl="0"/>
            <a:r>
              <a:rPr lang="en-US" noProof="0"/>
              <a:t>Click icon to add picture</a:t>
            </a:r>
          </a:p>
        </p:txBody>
      </p:sp>
      <p:sp>
        <p:nvSpPr>
          <p:cNvPr id="18" name="Text Placeholder 2"/>
          <p:cNvSpPr>
            <a:spLocks noGrp="1"/>
          </p:cNvSpPr>
          <p:nvPr>
            <p:ph type="body" sz="quarter" idx="23"/>
          </p:nvPr>
        </p:nvSpPr>
        <p:spPr>
          <a:xfrm>
            <a:off x="368156" y="1261872"/>
            <a:ext cx="4775236" cy="557569"/>
          </a:xfrm>
          <a:prstGeom prst="rect">
            <a:avLst/>
          </a:prstGeom>
        </p:spPr>
        <p:txBody>
          <a:bodyPr vert="horz" lIns="0" tIns="0" rIns="0" bIns="0" anchor="ctr"/>
          <a:lstStyle>
            <a:lvl1pPr marL="0" indent="0">
              <a:lnSpc>
                <a:spcPct val="120000"/>
              </a:lnSpc>
              <a:buClrTx/>
              <a:buNone/>
              <a:defRPr sz="1600" b="1">
                <a:solidFill>
                  <a:schemeClr val="tx2"/>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19" name="Text Placeholder 2"/>
          <p:cNvSpPr>
            <a:spLocks noGrp="1"/>
          </p:cNvSpPr>
          <p:nvPr>
            <p:ph type="body" sz="quarter" idx="24"/>
          </p:nvPr>
        </p:nvSpPr>
        <p:spPr>
          <a:xfrm>
            <a:off x="371432" y="1883664"/>
            <a:ext cx="4774115" cy="2461139"/>
          </a:xfrm>
          <a:prstGeom prst="rect">
            <a:avLst/>
          </a:prstGeom>
        </p:spPr>
        <p:txBody>
          <a:bodyPr vert="horz" lIns="0" tIns="0" rIns="0" bIns="0"/>
          <a:lstStyle>
            <a:lvl1pPr>
              <a:lnSpc>
                <a:spcPct val="120000"/>
              </a:lnSpc>
              <a:buClrTx/>
              <a:defRPr sz="1800">
                <a:solidFill>
                  <a:srgbClr val="003359"/>
                </a:solidFill>
              </a:defRPr>
            </a:lvl1pPr>
            <a:lvl2pPr>
              <a:lnSpc>
                <a:spcPct val="120000"/>
              </a:lnSpc>
              <a:buClrTx/>
              <a:defRPr sz="1600">
                <a:solidFill>
                  <a:srgbClr val="003359"/>
                </a:solidFill>
              </a:defRPr>
            </a:lvl2pPr>
            <a:lvl3pPr>
              <a:lnSpc>
                <a:spcPct val="120000"/>
              </a:lnSpc>
              <a:buClrTx/>
              <a:defRPr sz="1400">
                <a:solidFill>
                  <a:srgbClr val="003359"/>
                </a:solidFill>
              </a:defRPr>
            </a:lvl3pPr>
            <a:lvl4pPr>
              <a:lnSpc>
                <a:spcPct val="120000"/>
              </a:lnSpc>
              <a:buClrTx/>
              <a:defRPr sz="1200">
                <a:solidFill>
                  <a:srgbClr val="003359"/>
                </a:solidFill>
              </a:defRPr>
            </a:lvl4pPr>
            <a:lvl5pPr>
              <a:lnSpc>
                <a:spcPct val="120000"/>
              </a:lnSpc>
              <a:buClrTx/>
              <a:defRPr sz="10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460EAB78-A414-4C17-8996-FC5B472DB9F2}"/>
              </a:ext>
            </a:extLst>
          </p:cNvPr>
          <p:cNvSpPr>
            <a:spLocks noGrp="1"/>
          </p:cNvSpPr>
          <p:nvPr>
            <p:ph type="sldNum" sz="quarter" idx="25"/>
          </p:nvPr>
        </p:nvSpPr>
        <p:spPr/>
        <p:txBody>
          <a:bodyPr/>
          <a:lstStyle>
            <a:lvl1pPr>
              <a:defRPr/>
            </a:lvl1pPr>
          </a:lstStyle>
          <a:p>
            <a:pPr>
              <a:defRPr/>
            </a:pPr>
            <a:fld id="{176998C4-890E-4641-9E27-C7A90B327C26}" type="slidenum">
              <a:rPr lang="en-US" altLang="en-US"/>
              <a:pPr>
                <a:defRPr/>
              </a:pPr>
              <a:t>‹#›</a:t>
            </a:fld>
            <a:endParaRPr lang="en-US" altLang="en-US"/>
          </a:p>
        </p:txBody>
      </p:sp>
    </p:spTree>
    <p:extLst>
      <p:ext uri="{BB962C8B-B14F-4D97-AF65-F5344CB8AC3E}">
        <p14:creationId xmlns:p14="http://schemas.microsoft.com/office/powerpoint/2010/main" val="30987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Op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C621A3-7D1E-4F0C-9113-EFD38CFB488D}"/>
              </a:ext>
            </a:extLst>
          </p:cNvPr>
          <p:cNvSpPr/>
          <p:nvPr userDrawn="1"/>
        </p:nvSpPr>
        <p:spPr>
          <a:xfrm>
            <a:off x="0" y="0"/>
            <a:ext cx="9144000" cy="477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7118" eaLnBrk="1" fontAlgn="auto" hangingPunct="1">
              <a:spcBef>
                <a:spcPts val="0"/>
              </a:spcBef>
              <a:spcAft>
                <a:spcPts val="0"/>
              </a:spcAft>
              <a:defRPr/>
            </a:pPr>
            <a:endParaRPr lang="en-US"/>
          </a:p>
        </p:txBody>
      </p:sp>
      <p:sp>
        <p:nvSpPr>
          <p:cNvPr id="24" name="Title 1"/>
          <p:cNvSpPr>
            <a:spLocks noGrp="1"/>
          </p:cNvSpPr>
          <p:nvPr>
            <p:ph type="ctrTitle"/>
          </p:nvPr>
        </p:nvSpPr>
        <p:spPr>
          <a:xfrm>
            <a:off x="368905" y="2137287"/>
            <a:ext cx="8400446" cy="854983"/>
          </a:xfrm>
          <a:prstGeom prst="rect">
            <a:avLst/>
          </a:prstGeom>
        </p:spPr>
        <p:txBody>
          <a:bodyPr lIns="91424" tIns="45712" rIns="91424" bIns="45712" anchor="b"/>
          <a:lstStyle>
            <a:lvl1pPr marL="0" marR="0" indent="0" algn="l" defTabSz="455613" rtl="0" eaLnBrk="0" fontAlgn="base" latinLnBrk="0" hangingPunct="0">
              <a:lnSpc>
                <a:spcPct val="100000"/>
              </a:lnSpc>
              <a:spcBef>
                <a:spcPct val="0"/>
              </a:spcBef>
              <a:spcAft>
                <a:spcPct val="0"/>
              </a:spcAft>
              <a:buClrTx/>
              <a:buSzTx/>
              <a:buFontTx/>
              <a:buNone/>
              <a:tabLst/>
              <a:defRPr sz="2400" b="1" i="0" cap="all" baseline="0">
                <a:solidFill>
                  <a:schemeClr val="tx2"/>
                </a:solidFill>
                <a:latin typeface="Arial"/>
                <a:cs typeface="Arial"/>
              </a:defRPr>
            </a:lvl1pPr>
          </a:lstStyle>
          <a:p>
            <a:r>
              <a:rPr lang="en-US"/>
              <a:t>Click to edit Master title style</a:t>
            </a:r>
          </a:p>
        </p:txBody>
      </p:sp>
      <p:sp>
        <p:nvSpPr>
          <p:cNvPr id="7" name="Slide Number Placeholder 2">
            <a:extLst>
              <a:ext uri="{FF2B5EF4-FFF2-40B4-BE49-F238E27FC236}">
                <a16:creationId xmlns:a16="http://schemas.microsoft.com/office/drawing/2014/main" id="{5AC3BFFC-2525-4614-BFDA-FB05DDBDB5E8}"/>
              </a:ext>
            </a:extLst>
          </p:cNvPr>
          <p:cNvSpPr>
            <a:spLocks noGrp="1"/>
          </p:cNvSpPr>
          <p:nvPr>
            <p:ph type="sldNum" sz="quarter" idx="10"/>
          </p:nvPr>
        </p:nvSpPr>
        <p:spPr/>
        <p:txBody>
          <a:bodyPr/>
          <a:lstStyle>
            <a:lvl1pPr>
              <a:defRPr/>
            </a:lvl1pPr>
          </a:lstStyle>
          <a:p>
            <a:pPr>
              <a:defRPr/>
            </a:pPr>
            <a:fld id="{7E517CB7-7C84-468D-B465-D22DAD9C7118}" type="slidenum">
              <a:rPr lang="en-US" altLang="en-US"/>
              <a:pPr>
                <a:defRPr/>
              </a:pPr>
              <a:t>‹#›</a:t>
            </a:fld>
            <a:endParaRPr lang="en-US" altLang="en-US"/>
          </a:p>
        </p:txBody>
      </p:sp>
      <p:pic>
        <p:nvPicPr>
          <p:cNvPr id="6" name="Picture 1">
            <a:extLst>
              <a:ext uri="{FF2B5EF4-FFF2-40B4-BE49-F238E27FC236}">
                <a16:creationId xmlns:a16="http://schemas.microsoft.com/office/drawing/2014/main" id="{0CFA9061-3FBC-7640-916E-C6F7021646D0}"/>
              </a:ext>
            </a:extLst>
          </p:cNvPr>
          <p:cNvPicPr>
            <a:picLocks noChangeAspect="1"/>
          </p:cNvPicPr>
          <p:nvPr userDrawn="1"/>
        </p:nvPicPr>
        <p:blipFill>
          <a:blip r:embed="rId2"/>
          <a:srcRect/>
          <a:stretch/>
        </p:blipFill>
        <p:spPr bwMode="auto">
          <a:xfrm>
            <a:off x="7099207" y="377543"/>
            <a:ext cx="1663886"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64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A168A0-838A-47AF-A23A-AC71DCCEFD89}"/>
              </a:ext>
            </a:extLst>
          </p:cNvPr>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7118"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92CFAB18-3DFB-45A8-8869-1CC5BBFDC8D9}"/>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FFFFFF"/>
                </a:solidFill>
                <a:cs typeface="Arial" panose="020B0604020202020204" pitchFamily="34" charset="0"/>
              </a:rPr>
              <a:t>Confidential and proprietary. </a:t>
            </a:r>
            <a:endParaRPr lang="en-US" altLang="en-US" sz="600">
              <a:solidFill>
                <a:srgbClr val="FFFFFF"/>
              </a:solidFill>
              <a:cs typeface="Arial" panose="020B0604020202020204" pitchFamily="34" charset="0"/>
              <a:sym typeface="Arial" panose="020B0604020202020204" pitchFamily="34" charset="0"/>
            </a:endParaRPr>
          </a:p>
        </p:txBody>
      </p:sp>
      <p:sp>
        <p:nvSpPr>
          <p:cNvPr id="24" name="Title 1"/>
          <p:cNvSpPr>
            <a:spLocks noGrp="1"/>
          </p:cNvSpPr>
          <p:nvPr>
            <p:ph type="ctrTitle"/>
          </p:nvPr>
        </p:nvSpPr>
        <p:spPr>
          <a:xfrm>
            <a:off x="368905" y="2137287"/>
            <a:ext cx="8400446" cy="854983"/>
          </a:xfrm>
          <a:prstGeom prst="rect">
            <a:avLst/>
          </a:prstGeom>
        </p:spPr>
        <p:txBody>
          <a:bodyPr lIns="91424" tIns="45712" rIns="91424" bIns="45712" anchor="b"/>
          <a:lstStyle>
            <a:lvl1pPr marL="0" marR="0" indent="0" algn="l" defTabSz="455613" rtl="0" eaLnBrk="0" fontAlgn="base" latinLnBrk="0" hangingPunct="0">
              <a:lnSpc>
                <a:spcPct val="100000"/>
              </a:lnSpc>
              <a:spcBef>
                <a:spcPct val="0"/>
              </a:spcBef>
              <a:spcAft>
                <a:spcPct val="0"/>
              </a:spcAft>
              <a:buClrTx/>
              <a:buSzTx/>
              <a:buFontTx/>
              <a:buNone/>
              <a:tabLst/>
              <a:defRPr sz="2400" b="1" i="0" cap="all" baseline="0">
                <a:solidFill>
                  <a:schemeClr val="bg1"/>
                </a:solidFill>
                <a:latin typeface="Arial"/>
                <a:cs typeface="Arial"/>
              </a:defRPr>
            </a:lvl1pPr>
          </a:lstStyle>
          <a:p>
            <a:r>
              <a:rPr lang="en-US"/>
              <a:t>Click to edit Master title style</a:t>
            </a:r>
          </a:p>
        </p:txBody>
      </p:sp>
      <p:sp>
        <p:nvSpPr>
          <p:cNvPr id="8" name="Slide Number Placeholder 2">
            <a:extLst>
              <a:ext uri="{FF2B5EF4-FFF2-40B4-BE49-F238E27FC236}">
                <a16:creationId xmlns:a16="http://schemas.microsoft.com/office/drawing/2014/main" id="{B52D459D-DD4E-4C95-A7B3-E22EC5D5D7CD}"/>
              </a:ext>
            </a:extLst>
          </p:cNvPr>
          <p:cNvSpPr>
            <a:spLocks noGrp="1"/>
          </p:cNvSpPr>
          <p:nvPr>
            <p:ph type="sldNum" sz="quarter" idx="10"/>
          </p:nvPr>
        </p:nvSpPr>
        <p:spPr/>
        <p:txBody>
          <a:bodyPr/>
          <a:lstStyle>
            <a:lvl1pPr>
              <a:defRPr>
                <a:solidFill>
                  <a:schemeClr val="bg1"/>
                </a:solidFill>
              </a:defRPr>
            </a:lvl1pPr>
          </a:lstStyle>
          <a:p>
            <a:pPr>
              <a:defRPr/>
            </a:pPr>
            <a:fld id="{0AED435A-72E1-49F7-AB02-D2C6C7ECEE1F}" type="slidenum">
              <a:rPr lang="en-US" altLang="en-US"/>
              <a:pPr>
                <a:defRPr/>
              </a:pPr>
              <a:t>‹#›</a:t>
            </a:fld>
            <a:endParaRPr lang="en-US" altLang="en-US"/>
          </a:p>
        </p:txBody>
      </p:sp>
      <p:pic>
        <p:nvPicPr>
          <p:cNvPr id="7" name="Picture 1">
            <a:extLst>
              <a:ext uri="{FF2B5EF4-FFF2-40B4-BE49-F238E27FC236}">
                <a16:creationId xmlns:a16="http://schemas.microsoft.com/office/drawing/2014/main" id="{9C91633F-FAEA-D046-A8A5-C20B0E0EE473}"/>
              </a:ext>
            </a:extLst>
          </p:cNvPr>
          <p:cNvPicPr>
            <a:picLocks noChangeAspect="1"/>
          </p:cNvPicPr>
          <p:nvPr userDrawn="1"/>
        </p:nvPicPr>
        <p:blipFill>
          <a:blip r:embed="rId2"/>
          <a:srcRect/>
          <a:stretch/>
        </p:blipFill>
        <p:spPr bwMode="auto">
          <a:xfrm>
            <a:off x="7094538" y="379660"/>
            <a:ext cx="1673225" cy="55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09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8BAE05-E624-4E15-960F-F011A879F53E}"/>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7118"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1B97FFFA-61D5-42EF-91F7-767A78A73B22}"/>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FFFFFF"/>
                </a:solidFill>
                <a:cs typeface="Arial" panose="020B0604020202020204" pitchFamily="34" charset="0"/>
              </a:rPr>
              <a:t>Confidential and proprietary. </a:t>
            </a:r>
            <a:endParaRPr lang="en-US" altLang="en-US" sz="600">
              <a:solidFill>
                <a:srgbClr val="FFFFFF"/>
              </a:solidFill>
              <a:cs typeface="Arial" panose="020B0604020202020204" pitchFamily="34" charset="0"/>
              <a:sym typeface="Arial" panose="020B0604020202020204" pitchFamily="34" charset="0"/>
            </a:endParaRPr>
          </a:p>
        </p:txBody>
      </p:sp>
      <p:sp>
        <p:nvSpPr>
          <p:cNvPr id="24" name="Title 1"/>
          <p:cNvSpPr>
            <a:spLocks noGrp="1"/>
          </p:cNvSpPr>
          <p:nvPr>
            <p:ph type="ctrTitle"/>
          </p:nvPr>
        </p:nvSpPr>
        <p:spPr>
          <a:xfrm>
            <a:off x="368905" y="2137287"/>
            <a:ext cx="8400446" cy="854983"/>
          </a:xfrm>
          <a:prstGeom prst="rect">
            <a:avLst/>
          </a:prstGeom>
        </p:spPr>
        <p:txBody>
          <a:bodyPr lIns="91424" tIns="45712" rIns="91424" bIns="45712" anchor="b"/>
          <a:lstStyle>
            <a:lvl1pPr marL="0" marR="0" indent="0" algn="l" defTabSz="455613" rtl="0" eaLnBrk="0" fontAlgn="base" latinLnBrk="0" hangingPunct="0">
              <a:lnSpc>
                <a:spcPct val="100000"/>
              </a:lnSpc>
              <a:spcBef>
                <a:spcPct val="0"/>
              </a:spcBef>
              <a:spcAft>
                <a:spcPct val="0"/>
              </a:spcAft>
              <a:buClrTx/>
              <a:buSzTx/>
              <a:buFontTx/>
              <a:buNone/>
              <a:tabLst/>
              <a:defRPr sz="2400" b="1" i="0" cap="all" baseline="0">
                <a:solidFill>
                  <a:schemeClr val="bg1"/>
                </a:solidFill>
                <a:latin typeface="Arial"/>
                <a:cs typeface="Arial"/>
              </a:defRPr>
            </a:lvl1pPr>
          </a:lstStyle>
          <a:p>
            <a:r>
              <a:rPr lang="en-US"/>
              <a:t>Click to edit Master title style</a:t>
            </a:r>
          </a:p>
        </p:txBody>
      </p:sp>
      <p:sp>
        <p:nvSpPr>
          <p:cNvPr id="8" name="Slide Number Placeholder 2">
            <a:extLst>
              <a:ext uri="{FF2B5EF4-FFF2-40B4-BE49-F238E27FC236}">
                <a16:creationId xmlns:a16="http://schemas.microsoft.com/office/drawing/2014/main" id="{A9BCE3DB-64D2-44AC-AD1C-B173C48A2094}"/>
              </a:ext>
            </a:extLst>
          </p:cNvPr>
          <p:cNvSpPr>
            <a:spLocks noGrp="1"/>
          </p:cNvSpPr>
          <p:nvPr>
            <p:ph type="sldNum" sz="quarter" idx="10"/>
          </p:nvPr>
        </p:nvSpPr>
        <p:spPr/>
        <p:txBody>
          <a:bodyPr/>
          <a:lstStyle>
            <a:lvl1pPr>
              <a:defRPr>
                <a:solidFill>
                  <a:schemeClr val="bg1"/>
                </a:solidFill>
              </a:defRPr>
            </a:lvl1pPr>
          </a:lstStyle>
          <a:p>
            <a:pPr>
              <a:defRPr/>
            </a:pPr>
            <a:fld id="{6B11A170-94E1-4994-8B17-27EB5B9FB9B1}" type="slidenum">
              <a:rPr lang="en-US" altLang="en-US"/>
              <a:pPr>
                <a:defRPr/>
              </a:pPr>
              <a:t>‹#›</a:t>
            </a:fld>
            <a:endParaRPr lang="en-US" altLang="en-US"/>
          </a:p>
        </p:txBody>
      </p:sp>
      <p:pic>
        <p:nvPicPr>
          <p:cNvPr id="7" name="Picture 1">
            <a:extLst>
              <a:ext uri="{FF2B5EF4-FFF2-40B4-BE49-F238E27FC236}">
                <a16:creationId xmlns:a16="http://schemas.microsoft.com/office/drawing/2014/main" id="{A8A08059-7E50-A24D-A6F9-7BB04A83D1FB}"/>
              </a:ext>
            </a:extLst>
          </p:cNvPr>
          <p:cNvPicPr>
            <a:picLocks noChangeAspect="1"/>
          </p:cNvPicPr>
          <p:nvPr userDrawn="1"/>
        </p:nvPicPr>
        <p:blipFill>
          <a:blip r:embed="rId2"/>
          <a:srcRect/>
          <a:stretch/>
        </p:blipFill>
        <p:spPr bwMode="auto">
          <a:xfrm>
            <a:off x="7094538" y="379660"/>
            <a:ext cx="1673225" cy="55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6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B3F8E9-2748-40BF-9669-32BC666B804E}"/>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7118"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1CC38506-121B-414B-977A-DC82B6DCCF8B}"/>
              </a:ext>
            </a:extLst>
          </p:cNvPr>
          <p:cNvSpPr>
            <a:spLocks/>
          </p:cNvSpPr>
          <p:nvPr userDrawn="1"/>
        </p:nvSpPr>
        <p:spPr bwMode="auto">
          <a:xfrm>
            <a:off x="2005013" y="4845050"/>
            <a:ext cx="67532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a:solidFill>
                  <a:srgbClr val="FFFFFF"/>
                </a:solidFill>
                <a:cs typeface="Arial" panose="020B0604020202020204" pitchFamily="34" charset="0"/>
              </a:rPr>
              <a:t>Blue Cross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and Blue Shield</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of Minnesota and Blue Plus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are nonprofit independent licensees of the Blue Cross and Blue Shield Association.</a:t>
            </a:r>
            <a:endParaRPr lang="en-US" altLang="en-US" sz="60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8DCE1961-33BC-407C-B9CC-3072B5A02D69}"/>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FFFFFF"/>
                </a:solidFill>
                <a:cs typeface="Arial" panose="020B0604020202020204" pitchFamily="34" charset="0"/>
              </a:rPr>
              <a:t>Confidential and proprietary. </a:t>
            </a:r>
            <a:endParaRPr lang="en-US" altLang="en-US" sz="600">
              <a:solidFill>
                <a:srgbClr val="FFFFFF"/>
              </a:solidFill>
              <a:cs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7E88B874-AE72-42A5-8958-83016D4F00CA}"/>
              </a:ext>
            </a:extLst>
          </p:cNvPr>
          <p:cNvCxnSpPr/>
          <p:nvPr userDrawn="1"/>
        </p:nvCxnSpPr>
        <p:spPr>
          <a:xfrm>
            <a:off x="368300" y="4005263"/>
            <a:ext cx="839946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1" name="Title 1"/>
          <p:cNvSpPr>
            <a:spLocks noGrp="1"/>
          </p:cNvSpPr>
          <p:nvPr>
            <p:ph type="ctrTitle"/>
          </p:nvPr>
        </p:nvSpPr>
        <p:spPr>
          <a:xfrm>
            <a:off x="330201" y="1456377"/>
            <a:ext cx="8439150" cy="854983"/>
          </a:xfrm>
          <a:prstGeom prst="rect">
            <a:avLst/>
          </a:prstGeom>
        </p:spPr>
        <p:txBody>
          <a:bodyPr lIns="0" tIns="45712" rIns="91424" bIns="45712" anchor="b"/>
          <a:lstStyle>
            <a:lvl1pPr>
              <a:lnSpc>
                <a:spcPct val="100000"/>
              </a:lnSpc>
              <a:defRPr sz="2400" b="1" i="0" cap="all" baseline="0">
                <a:solidFill>
                  <a:srgbClr val="F9F9FF"/>
                </a:solidFill>
                <a:latin typeface="Arial"/>
                <a:cs typeface="Arial"/>
              </a:defRPr>
            </a:lvl1pPr>
          </a:lstStyle>
          <a:p>
            <a:r>
              <a:rPr lang="en-US"/>
              <a:t>Click to edit Master title style</a:t>
            </a:r>
          </a:p>
        </p:txBody>
      </p:sp>
      <p:sp>
        <p:nvSpPr>
          <p:cNvPr id="12" name="Text Placeholder 2"/>
          <p:cNvSpPr>
            <a:spLocks noGrp="1"/>
          </p:cNvSpPr>
          <p:nvPr>
            <p:ph type="body" sz="quarter" idx="14"/>
          </p:nvPr>
        </p:nvSpPr>
        <p:spPr>
          <a:xfrm>
            <a:off x="330201" y="2413370"/>
            <a:ext cx="8439150" cy="1386336"/>
          </a:xfrm>
          <a:prstGeom prst="rect">
            <a:avLst/>
          </a:prstGeom>
        </p:spPr>
        <p:txBody>
          <a:bodyPr vert="horz" lIns="0" tIns="0" rIns="0" bIns="0" anchor="t"/>
          <a:lstStyle>
            <a:lvl1pPr marL="0" indent="0">
              <a:lnSpc>
                <a:spcPct val="120000"/>
              </a:lnSpc>
              <a:buClrTx/>
              <a:buNone/>
              <a:defRPr sz="1800" b="0">
                <a:solidFill>
                  <a:schemeClr val="bg1"/>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44F186B6-C815-7D45-B660-EA9502671252}"/>
              </a:ext>
            </a:extLst>
          </p:cNvPr>
          <p:cNvCxnSpPr/>
          <p:nvPr userDrawn="1"/>
        </p:nvCxnSpPr>
        <p:spPr>
          <a:xfrm>
            <a:off x="368300" y="542643"/>
            <a:ext cx="645953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
            <a:extLst>
              <a:ext uri="{FF2B5EF4-FFF2-40B4-BE49-F238E27FC236}">
                <a16:creationId xmlns:a16="http://schemas.microsoft.com/office/drawing/2014/main" id="{73EACFF8-E2FE-CB45-8AF2-8EE31E636597}"/>
              </a:ext>
            </a:extLst>
          </p:cNvPr>
          <p:cNvPicPr>
            <a:picLocks noChangeAspect="1"/>
          </p:cNvPicPr>
          <p:nvPr userDrawn="1"/>
        </p:nvPicPr>
        <p:blipFill>
          <a:blip r:embed="rId2"/>
          <a:srcRect/>
          <a:stretch/>
        </p:blipFill>
        <p:spPr bwMode="auto">
          <a:xfrm>
            <a:off x="7094538" y="379660"/>
            <a:ext cx="1673225" cy="55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034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05D6E-7E78-4E5B-AEE0-52BB648D3DCD}"/>
              </a:ext>
            </a:extLst>
          </p:cNvPr>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7118"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7017C959-43CB-4B76-B5A5-AE3E00253A78}"/>
              </a:ext>
            </a:extLst>
          </p:cNvPr>
          <p:cNvSpPr>
            <a:spLocks/>
          </p:cNvSpPr>
          <p:nvPr userDrawn="1"/>
        </p:nvSpPr>
        <p:spPr bwMode="auto">
          <a:xfrm>
            <a:off x="2005013" y="4845050"/>
            <a:ext cx="67532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a:solidFill>
                  <a:srgbClr val="FFFFFF"/>
                </a:solidFill>
                <a:cs typeface="Arial" panose="020B0604020202020204" pitchFamily="34" charset="0"/>
              </a:rPr>
              <a:t>Blue Cross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and Blue Shield</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of Minnesota and Blue Plus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are nonprofit independent licensees of the Blue Cross and Blue Shield Association.</a:t>
            </a:r>
            <a:endParaRPr lang="en-US" altLang="en-US" sz="60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C2761633-6C5B-4DE6-B814-A7F272D93D9B}"/>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FFFFFF"/>
                </a:solidFill>
                <a:cs typeface="Arial" panose="020B0604020202020204" pitchFamily="34" charset="0"/>
              </a:rPr>
              <a:t>Confidential and proprietary. </a:t>
            </a:r>
            <a:endParaRPr lang="en-US" altLang="en-US" sz="600">
              <a:solidFill>
                <a:srgbClr val="FFFFFF"/>
              </a:solidFill>
              <a:cs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1C530E0B-937A-4AE2-BF9A-DC290B45C648}"/>
              </a:ext>
            </a:extLst>
          </p:cNvPr>
          <p:cNvCxnSpPr/>
          <p:nvPr userDrawn="1"/>
        </p:nvCxnSpPr>
        <p:spPr>
          <a:xfrm>
            <a:off x="368300" y="4005263"/>
            <a:ext cx="8399463"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31FC70F-82C4-4AEA-BD46-B72839F73E0F}"/>
              </a:ext>
            </a:extLst>
          </p:cNvPr>
          <p:cNvCxnSpPr/>
          <p:nvPr userDrawn="1"/>
        </p:nvCxnSpPr>
        <p:spPr>
          <a:xfrm>
            <a:off x="368300" y="542643"/>
            <a:ext cx="64595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Title 1"/>
          <p:cNvSpPr>
            <a:spLocks noGrp="1"/>
          </p:cNvSpPr>
          <p:nvPr>
            <p:ph type="ctrTitle"/>
          </p:nvPr>
        </p:nvSpPr>
        <p:spPr>
          <a:xfrm>
            <a:off x="330201" y="1456377"/>
            <a:ext cx="8439150" cy="854983"/>
          </a:xfrm>
          <a:prstGeom prst="rect">
            <a:avLst/>
          </a:prstGeom>
        </p:spPr>
        <p:txBody>
          <a:bodyPr lIns="0" tIns="45712" rIns="91424" bIns="45712" anchor="b"/>
          <a:lstStyle>
            <a:lvl1pPr>
              <a:lnSpc>
                <a:spcPct val="100000"/>
              </a:lnSpc>
              <a:defRPr sz="2400" b="1" i="0" cap="all" baseline="0">
                <a:solidFill>
                  <a:srgbClr val="F9F9FF"/>
                </a:solidFill>
                <a:latin typeface="Arial"/>
                <a:cs typeface="Arial"/>
              </a:defRPr>
            </a:lvl1pPr>
          </a:lstStyle>
          <a:p>
            <a:r>
              <a:rPr lang="en-US"/>
              <a:t>Click to edit Master title style</a:t>
            </a:r>
          </a:p>
        </p:txBody>
      </p:sp>
      <p:sp>
        <p:nvSpPr>
          <p:cNvPr id="12" name="Text Placeholder 2"/>
          <p:cNvSpPr>
            <a:spLocks noGrp="1"/>
          </p:cNvSpPr>
          <p:nvPr>
            <p:ph type="body" sz="quarter" idx="14"/>
          </p:nvPr>
        </p:nvSpPr>
        <p:spPr>
          <a:xfrm>
            <a:off x="330201" y="2413370"/>
            <a:ext cx="8439150" cy="1386336"/>
          </a:xfrm>
          <a:prstGeom prst="rect">
            <a:avLst/>
          </a:prstGeom>
        </p:spPr>
        <p:txBody>
          <a:bodyPr vert="horz" lIns="0" tIns="0" rIns="0" bIns="0" anchor="t"/>
          <a:lstStyle>
            <a:lvl1pPr marL="0" indent="0">
              <a:lnSpc>
                <a:spcPct val="120000"/>
              </a:lnSpc>
              <a:buClrTx/>
              <a:buNone/>
              <a:defRPr sz="1800" b="0">
                <a:solidFill>
                  <a:schemeClr val="bg1"/>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pic>
        <p:nvPicPr>
          <p:cNvPr id="13" name="Picture 1">
            <a:extLst>
              <a:ext uri="{FF2B5EF4-FFF2-40B4-BE49-F238E27FC236}">
                <a16:creationId xmlns:a16="http://schemas.microsoft.com/office/drawing/2014/main" id="{A81BCA84-D7C3-FF44-BD2A-C6A81E6171B3}"/>
              </a:ext>
            </a:extLst>
          </p:cNvPr>
          <p:cNvPicPr>
            <a:picLocks noChangeAspect="1"/>
          </p:cNvPicPr>
          <p:nvPr userDrawn="1"/>
        </p:nvPicPr>
        <p:blipFill>
          <a:blip r:embed="rId2"/>
          <a:srcRect/>
          <a:stretch/>
        </p:blipFill>
        <p:spPr bwMode="auto">
          <a:xfrm>
            <a:off x="7094538" y="379660"/>
            <a:ext cx="1673225" cy="55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12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11247B-2494-4BDD-9DCC-0CE43AC94E34}"/>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7118"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F2ADEC91-C1E7-4219-8283-69E7D1E33D12}"/>
              </a:ext>
            </a:extLst>
          </p:cNvPr>
          <p:cNvSpPr>
            <a:spLocks/>
          </p:cNvSpPr>
          <p:nvPr userDrawn="1"/>
        </p:nvSpPr>
        <p:spPr bwMode="auto">
          <a:xfrm>
            <a:off x="2005013" y="4845050"/>
            <a:ext cx="67532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a:solidFill>
                  <a:srgbClr val="7F7F7F"/>
                </a:solidFill>
                <a:cs typeface="Arial" panose="020B0604020202020204" pitchFamily="34" charset="0"/>
              </a:rPr>
              <a:t>Blue Cross</a:t>
            </a:r>
            <a:r>
              <a:rPr lang="en-US" altLang="en-US" sz="800" baseline="30000">
                <a:solidFill>
                  <a:srgbClr val="7F7F7F"/>
                </a:solidFill>
                <a:cs typeface="Arial" panose="020B0604020202020204" pitchFamily="34" charset="0"/>
              </a:rPr>
              <a:t>®</a:t>
            </a:r>
            <a:r>
              <a:rPr lang="en-US" altLang="en-US" sz="800">
                <a:solidFill>
                  <a:srgbClr val="7F7F7F"/>
                </a:solidFill>
                <a:cs typeface="Arial" panose="020B0604020202020204" pitchFamily="34" charset="0"/>
              </a:rPr>
              <a:t> and Blue Shield</a:t>
            </a:r>
            <a:r>
              <a:rPr lang="en-US" altLang="en-US" sz="800" baseline="30000">
                <a:solidFill>
                  <a:srgbClr val="7F7F7F"/>
                </a:solidFill>
                <a:cs typeface="Arial" panose="020B0604020202020204" pitchFamily="34" charset="0"/>
              </a:rPr>
              <a:t>®</a:t>
            </a:r>
            <a:r>
              <a:rPr lang="en-US" altLang="en-US" sz="800">
                <a:solidFill>
                  <a:srgbClr val="7F7F7F"/>
                </a:solidFill>
                <a:cs typeface="Arial" panose="020B0604020202020204" pitchFamily="34" charset="0"/>
              </a:rPr>
              <a:t> of Minnesota and Blue Plus</a:t>
            </a:r>
            <a:r>
              <a:rPr lang="en-US" altLang="en-US" sz="800" baseline="30000">
                <a:solidFill>
                  <a:srgbClr val="7F7F7F"/>
                </a:solidFill>
                <a:cs typeface="Arial" panose="020B0604020202020204" pitchFamily="34" charset="0"/>
              </a:rPr>
              <a:t>®</a:t>
            </a:r>
            <a:r>
              <a:rPr lang="en-US" altLang="en-US" sz="800">
                <a:solidFill>
                  <a:srgbClr val="7F7F7F"/>
                </a:solidFill>
                <a:cs typeface="Arial" panose="020B0604020202020204" pitchFamily="34" charset="0"/>
              </a:rPr>
              <a:t> are nonprofit independent licensees of the Blue Cross and Blue Shield Association.</a:t>
            </a:r>
            <a:endParaRPr lang="en-US" altLang="en-US" sz="600">
              <a:solidFill>
                <a:srgbClr val="7F7F7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A04FB103-2267-4D8F-A8B1-CDCDA7E9C9E0}"/>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7F7F7F"/>
                </a:solidFill>
                <a:cs typeface="Arial" panose="020B0604020202020204" pitchFamily="34" charset="0"/>
              </a:rPr>
              <a:t>Confidential and proprietary. </a:t>
            </a:r>
            <a:endParaRPr lang="en-US" altLang="en-US" sz="600">
              <a:solidFill>
                <a:srgbClr val="7F7F7F"/>
              </a:solidFill>
              <a:cs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B3BD2E71-3FF0-40F3-AB6B-8ADD94F41C24}"/>
              </a:ext>
            </a:extLst>
          </p:cNvPr>
          <p:cNvCxnSpPr/>
          <p:nvPr userDrawn="1"/>
        </p:nvCxnSpPr>
        <p:spPr>
          <a:xfrm>
            <a:off x="368300" y="4005263"/>
            <a:ext cx="839946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F2136E9-B115-4D98-806D-2E6D292A42BC}"/>
              </a:ext>
            </a:extLst>
          </p:cNvPr>
          <p:cNvCxnSpPr/>
          <p:nvPr userDrawn="1"/>
        </p:nvCxnSpPr>
        <p:spPr>
          <a:xfrm>
            <a:off x="368300" y="542643"/>
            <a:ext cx="645953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1" name="Title 1"/>
          <p:cNvSpPr>
            <a:spLocks noGrp="1"/>
          </p:cNvSpPr>
          <p:nvPr>
            <p:ph type="ctrTitle"/>
          </p:nvPr>
        </p:nvSpPr>
        <p:spPr>
          <a:xfrm>
            <a:off x="330201" y="1456377"/>
            <a:ext cx="8439150" cy="854983"/>
          </a:xfrm>
          <a:prstGeom prst="rect">
            <a:avLst/>
          </a:prstGeom>
        </p:spPr>
        <p:txBody>
          <a:bodyPr lIns="0" tIns="45712" rIns="91424" bIns="45712" anchor="b"/>
          <a:lstStyle>
            <a:lvl1pPr>
              <a:lnSpc>
                <a:spcPct val="100000"/>
              </a:lnSpc>
              <a:defRPr sz="2400" b="1" i="0" cap="all" baseline="0">
                <a:solidFill>
                  <a:schemeClr val="tx2"/>
                </a:solidFill>
                <a:latin typeface="Arial"/>
                <a:cs typeface="Arial"/>
              </a:defRPr>
            </a:lvl1pPr>
          </a:lstStyle>
          <a:p>
            <a:r>
              <a:rPr lang="en-US"/>
              <a:t>Click to edit Master title style</a:t>
            </a:r>
          </a:p>
        </p:txBody>
      </p:sp>
      <p:sp>
        <p:nvSpPr>
          <p:cNvPr id="12" name="Text Placeholder 2"/>
          <p:cNvSpPr>
            <a:spLocks noGrp="1"/>
          </p:cNvSpPr>
          <p:nvPr>
            <p:ph type="body" sz="quarter" idx="14"/>
          </p:nvPr>
        </p:nvSpPr>
        <p:spPr>
          <a:xfrm>
            <a:off x="330201" y="2413370"/>
            <a:ext cx="8439150" cy="1386336"/>
          </a:xfrm>
          <a:prstGeom prst="rect">
            <a:avLst/>
          </a:prstGeom>
        </p:spPr>
        <p:txBody>
          <a:bodyPr vert="horz" lIns="0" tIns="0" rIns="0" bIns="0" anchor="t"/>
          <a:lstStyle>
            <a:lvl1pPr marL="0" indent="0">
              <a:lnSpc>
                <a:spcPct val="120000"/>
              </a:lnSpc>
              <a:buClrTx/>
              <a:buNone/>
              <a:defRPr sz="1800" b="0">
                <a:solidFill>
                  <a:schemeClr val="tx2"/>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pic>
        <p:nvPicPr>
          <p:cNvPr id="14" name="Picture 1">
            <a:extLst>
              <a:ext uri="{FF2B5EF4-FFF2-40B4-BE49-F238E27FC236}">
                <a16:creationId xmlns:a16="http://schemas.microsoft.com/office/drawing/2014/main" id="{A7BECEEE-DEB9-9C40-B052-418FE82C3922}"/>
              </a:ext>
            </a:extLst>
          </p:cNvPr>
          <p:cNvPicPr>
            <a:picLocks noChangeAspect="1"/>
          </p:cNvPicPr>
          <p:nvPr userDrawn="1"/>
        </p:nvPicPr>
        <p:blipFill>
          <a:blip r:embed="rId2"/>
          <a:srcRect/>
          <a:stretch/>
        </p:blipFill>
        <p:spPr bwMode="auto">
          <a:xfrm>
            <a:off x="7099207" y="377543"/>
            <a:ext cx="1663886"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71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No Photo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4BBC3F-7624-6408-9A2C-84FB03F7F88F}"/>
              </a:ext>
            </a:extLst>
          </p:cNvPr>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68" tIns="34284" rIns="68568" bIns="34284" anchor="ctr"/>
          <a:lstStyle/>
          <a:p>
            <a:pPr algn="ctr" defTabSz="342839" eaLnBrk="1" fontAlgn="auto" hangingPunct="1">
              <a:spcBef>
                <a:spcPts val="0"/>
              </a:spcBef>
              <a:spcAft>
                <a:spcPts val="0"/>
              </a:spcAft>
              <a:defRPr/>
            </a:pPr>
            <a:endParaRPr lang="en-US"/>
          </a:p>
        </p:txBody>
      </p:sp>
      <p:sp>
        <p:nvSpPr>
          <p:cNvPr id="3" name="Rectangle 10">
            <a:extLst>
              <a:ext uri="{FF2B5EF4-FFF2-40B4-BE49-F238E27FC236}">
                <a16:creationId xmlns:a16="http://schemas.microsoft.com/office/drawing/2014/main" id="{4B1B93F4-F03A-1A3A-26C5-863F7762E8CB}"/>
              </a:ext>
            </a:extLst>
          </p:cNvPr>
          <p:cNvSpPr>
            <a:spLocks/>
          </p:cNvSpPr>
          <p:nvPr userDrawn="1"/>
        </p:nvSpPr>
        <p:spPr bwMode="auto">
          <a:xfrm>
            <a:off x="2005014" y="4844654"/>
            <a:ext cx="6753225" cy="144065"/>
          </a:xfrm>
          <a:prstGeom prst="rect">
            <a:avLst/>
          </a:prstGeom>
          <a:noFill/>
          <a:ln>
            <a:noFill/>
          </a:ln>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a:solidFill>
                  <a:srgbClr val="7F7F7F"/>
                </a:solidFill>
                <a:cs typeface="Arial" panose="020B0604020202020204" pitchFamily="34" charset="0"/>
              </a:rPr>
              <a:t>Blue Cross</a:t>
            </a:r>
            <a:r>
              <a:rPr lang="en-US" altLang="en-US" sz="600" baseline="30000">
                <a:solidFill>
                  <a:srgbClr val="7F7F7F"/>
                </a:solidFill>
                <a:cs typeface="Arial" panose="020B0604020202020204" pitchFamily="34" charset="0"/>
              </a:rPr>
              <a:t>®</a:t>
            </a:r>
            <a:r>
              <a:rPr lang="en-US" altLang="en-US" sz="600">
                <a:solidFill>
                  <a:srgbClr val="7F7F7F"/>
                </a:solidFill>
                <a:cs typeface="Arial" panose="020B0604020202020204" pitchFamily="34" charset="0"/>
              </a:rPr>
              <a:t> and Blue Shield</a:t>
            </a:r>
            <a:r>
              <a:rPr lang="en-US" altLang="en-US" sz="600" baseline="30000">
                <a:solidFill>
                  <a:srgbClr val="7F7F7F"/>
                </a:solidFill>
                <a:cs typeface="Arial" panose="020B0604020202020204" pitchFamily="34" charset="0"/>
              </a:rPr>
              <a:t>®</a:t>
            </a:r>
            <a:r>
              <a:rPr lang="en-US" altLang="en-US" sz="600">
                <a:solidFill>
                  <a:srgbClr val="7F7F7F"/>
                </a:solidFill>
                <a:cs typeface="Arial" panose="020B0604020202020204" pitchFamily="34" charset="0"/>
              </a:rPr>
              <a:t> of Minnesota and Blue Plus</a:t>
            </a:r>
            <a:r>
              <a:rPr lang="en-US" altLang="en-US" sz="600" baseline="30000">
                <a:solidFill>
                  <a:srgbClr val="7F7F7F"/>
                </a:solidFill>
                <a:cs typeface="Arial" panose="020B0604020202020204" pitchFamily="34" charset="0"/>
              </a:rPr>
              <a:t>®</a:t>
            </a:r>
            <a:r>
              <a:rPr lang="en-US" altLang="en-US" sz="600">
                <a:solidFill>
                  <a:srgbClr val="7F7F7F"/>
                </a:solidFill>
                <a:cs typeface="Arial" panose="020B0604020202020204" pitchFamily="34" charset="0"/>
              </a:rPr>
              <a:t> are nonprofit independent licensees of the Blue Cross and Blue Shield Association.</a:t>
            </a:r>
            <a:endParaRPr lang="en-US" altLang="en-US" sz="450">
              <a:solidFill>
                <a:srgbClr val="7F7F7F"/>
              </a:solidFill>
              <a:cs typeface="Arial" panose="020B0604020202020204" pitchFamily="34" charset="0"/>
              <a:sym typeface="Arial" panose="020B0604020202020204" pitchFamily="34" charset="0"/>
            </a:endParaRPr>
          </a:p>
        </p:txBody>
      </p:sp>
      <p:sp>
        <p:nvSpPr>
          <p:cNvPr id="4" name="Rectangle 10">
            <a:extLst>
              <a:ext uri="{FF2B5EF4-FFF2-40B4-BE49-F238E27FC236}">
                <a16:creationId xmlns:a16="http://schemas.microsoft.com/office/drawing/2014/main" id="{7B0A15D5-F4FB-3875-6950-B2D6CADC727B}"/>
              </a:ext>
            </a:extLst>
          </p:cNvPr>
          <p:cNvSpPr>
            <a:spLocks/>
          </p:cNvSpPr>
          <p:nvPr userDrawn="1"/>
        </p:nvSpPr>
        <p:spPr bwMode="auto">
          <a:xfrm>
            <a:off x="366714" y="4844654"/>
            <a:ext cx="1493837" cy="144065"/>
          </a:xfrm>
          <a:prstGeom prst="rect">
            <a:avLst/>
          </a:prstGeom>
          <a:noFill/>
          <a:ln>
            <a:noFill/>
          </a:ln>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a:solidFill>
                  <a:srgbClr val="7F7F7F"/>
                </a:solidFill>
                <a:cs typeface="Arial" panose="020B0604020202020204" pitchFamily="34" charset="0"/>
              </a:rPr>
              <a:t>Confidential and proprietary. </a:t>
            </a:r>
            <a:endParaRPr lang="en-US" altLang="en-US" sz="450">
              <a:solidFill>
                <a:srgbClr val="7F7F7F"/>
              </a:solidFill>
              <a:cs typeface="Arial" panose="020B0604020202020204" pitchFamily="34" charset="0"/>
              <a:sym typeface="Arial" panose="020B0604020202020204" pitchFamily="34" charset="0"/>
            </a:endParaRPr>
          </a:p>
        </p:txBody>
      </p:sp>
      <p:cxnSp>
        <p:nvCxnSpPr>
          <p:cNvPr id="5" name="Straight Connector 4">
            <a:extLst>
              <a:ext uri="{FF2B5EF4-FFF2-40B4-BE49-F238E27FC236}">
                <a16:creationId xmlns:a16="http://schemas.microsoft.com/office/drawing/2014/main" id="{46F36957-8B36-BC3D-6D9D-BA23CDDC7AAC}"/>
              </a:ext>
            </a:extLst>
          </p:cNvPr>
          <p:cNvCxnSpPr/>
          <p:nvPr userDrawn="1"/>
        </p:nvCxnSpPr>
        <p:spPr>
          <a:xfrm>
            <a:off x="368301" y="3927872"/>
            <a:ext cx="839946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DAB359C-CF0E-F721-771E-9EA65B6A66A4}"/>
              </a:ext>
            </a:extLst>
          </p:cNvPr>
          <p:cNvCxnSpPr/>
          <p:nvPr userDrawn="1"/>
        </p:nvCxnSpPr>
        <p:spPr>
          <a:xfrm>
            <a:off x="368300" y="597694"/>
            <a:ext cx="645953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Picture 1">
            <a:extLst>
              <a:ext uri="{FF2B5EF4-FFF2-40B4-BE49-F238E27FC236}">
                <a16:creationId xmlns:a16="http://schemas.microsoft.com/office/drawing/2014/main" id="{A9DDB6BF-8948-5E37-2AAC-81ACF41E65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1363" y="471488"/>
            <a:ext cx="1676400"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70703" y="1928816"/>
            <a:ext cx="8395729" cy="854983"/>
          </a:xfrm>
          <a:prstGeom prst="rect">
            <a:avLst/>
          </a:prstGeom>
        </p:spPr>
        <p:txBody>
          <a:bodyPr lIns="0" tIns="45712" rIns="91424" bIns="45712" anchor="b"/>
          <a:lstStyle>
            <a:lvl1pPr>
              <a:lnSpc>
                <a:spcPct val="100000"/>
              </a:lnSpc>
              <a:defRPr sz="2100" b="1" i="0" cap="all" baseline="0">
                <a:solidFill>
                  <a:schemeClr val="tx2"/>
                </a:solidFill>
                <a:latin typeface="Arial"/>
                <a:cs typeface="Arial"/>
              </a:defRPr>
            </a:lvl1pPr>
          </a:lstStyle>
          <a:p>
            <a:r>
              <a:rPr lang="en-US"/>
              <a:t>Click to edit Master title style</a:t>
            </a:r>
          </a:p>
        </p:txBody>
      </p:sp>
      <p:sp>
        <p:nvSpPr>
          <p:cNvPr id="14" name="Text Placeholder 2"/>
          <p:cNvSpPr>
            <a:spLocks noGrp="1"/>
          </p:cNvSpPr>
          <p:nvPr>
            <p:ph type="body" sz="quarter" idx="14"/>
          </p:nvPr>
        </p:nvSpPr>
        <p:spPr>
          <a:xfrm>
            <a:off x="370703" y="2885808"/>
            <a:ext cx="8395729" cy="582814"/>
          </a:xfrm>
          <a:prstGeom prst="rect">
            <a:avLst/>
          </a:prstGeom>
        </p:spPr>
        <p:txBody>
          <a:bodyPr vert="horz" lIns="0" tIns="0" rIns="0" bIns="0" anchor="t"/>
          <a:lstStyle>
            <a:lvl1pPr marL="0" indent="0">
              <a:lnSpc>
                <a:spcPct val="120000"/>
              </a:lnSpc>
              <a:buClrTx/>
              <a:buNone/>
              <a:defRPr sz="1350" b="0">
                <a:solidFill>
                  <a:schemeClr val="tx2"/>
                </a:solidFill>
              </a:defRPr>
            </a:lvl1pPr>
            <a:lvl2pPr>
              <a:lnSpc>
                <a:spcPct val="120000"/>
              </a:lnSpc>
              <a:buClrTx/>
              <a:defRPr sz="1350">
                <a:solidFill>
                  <a:srgbClr val="003359"/>
                </a:solidFill>
              </a:defRPr>
            </a:lvl2pPr>
            <a:lvl3pPr>
              <a:lnSpc>
                <a:spcPct val="120000"/>
              </a:lnSpc>
              <a:buClrTx/>
              <a:defRPr sz="1200">
                <a:solidFill>
                  <a:srgbClr val="003359"/>
                </a:solidFill>
              </a:defRPr>
            </a:lvl3pPr>
            <a:lvl4pPr>
              <a:lnSpc>
                <a:spcPct val="120000"/>
              </a:lnSpc>
              <a:buClrTx/>
              <a:defRPr sz="1050">
                <a:solidFill>
                  <a:srgbClr val="003359"/>
                </a:solidFill>
              </a:defRPr>
            </a:lvl4pPr>
            <a:lvl5pPr>
              <a:lnSpc>
                <a:spcPct val="120000"/>
              </a:lnSpc>
              <a:buClrTx/>
              <a:defRPr sz="1050">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2600012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hlink"/>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1600" b="0"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60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4)">
    <p:spTree>
      <p:nvGrpSpPr>
        <p:cNvPr id="1" name=""/>
        <p:cNvGrpSpPr/>
        <p:nvPr/>
      </p:nvGrpSpPr>
      <p:grpSpPr>
        <a:xfrm>
          <a:off x="0" y="0"/>
          <a:ext cx="0" cy="0"/>
          <a:chOff x="0" y="0"/>
          <a:chExt cx="0" cy="0"/>
        </a:xfrm>
      </p:grpSpPr>
      <p:pic>
        <p:nvPicPr>
          <p:cNvPr id="4" name="Picture 7" descr="Person typing on laptop">
            <a:extLst>
              <a:ext uri="{FF2B5EF4-FFF2-40B4-BE49-F238E27FC236}">
                <a16:creationId xmlns:a16="http://schemas.microsoft.com/office/drawing/2014/main" id="{DDF89595-4240-45A7-82B4-6870568BC029}"/>
              </a:ext>
            </a:extLst>
          </p:cNvPr>
          <p:cNvPicPr>
            <a:picLocks noChangeAspect="1"/>
          </p:cNvPicPr>
          <p:nvPr userDrawn="1"/>
        </p:nvPicPr>
        <p:blipFill rotWithShape="1">
          <a:blip r:embed="rId2"/>
          <a:srcRect b="11799"/>
          <a:stretch/>
        </p:blipFill>
        <p:spPr bwMode="auto">
          <a:xfrm>
            <a:off x="-13296" y="-66675"/>
            <a:ext cx="9157296"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F811C796-E159-427D-8158-4BDCF4F40F3D}"/>
              </a:ext>
            </a:extLst>
          </p:cNvPr>
          <p:cNvSpPr>
            <a:spLocks/>
          </p:cNvSpPr>
          <p:nvPr userDrawn="1"/>
        </p:nvSpPr>
        <p:spPr bwMode="auto">
          <a:xfrm>
            <a:off x="2005013" y="4845050"/>
            <a:ext cx="67532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a:solidFill>
                  <a:srgbClr val="FFFFFF"/>
                </a:solidFill>
                <a:cs typeface="Arial" panose="020B0604020202020204" pitchFamily="34" charset="0"/>
              </a:rPr>
              <a:t>Blue Cross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and Blue Shield</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of Minnesota and Blue Plus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are nonprofit independent licensees of the Blue Cross and Blue Shield Association.</a:t>
            </a:r>
            <a:endParaRPr lang="en-US" altLang="en-US" sz="60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9C993657-FF66-4580-AC9D-A7C7E8DD40CE}"/>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FFFFFF"/>
                </a:solidFill>
                <a:cs typeface="Arial" panose="020B0604020202020204" pitchFamily="34" charset="0"/>
              </a:rPr>
              <a:t>Confidential and proprietary. </a:t>
            </a:r>
            <a:endParaRPr lang="en-US" altLang="en-US" sz="600">
              <a:solidFill>
                <a:srgbClr val="FFFFFF"/>
              </a:solidFill>
              <a:cs typeface="Arial" panose="020B0604020202020204" pitchFamily="34" charset="0"/>
              <a:sym typeface="Arial" panose="020B0604020202020204" pitchFamily="34" charset="0"/>
            </a:endParaRPr>
          </a:p>
        </p:txBody>
      </p:sp>
      <p:pic>
        <p:nvPicPr>
          <p:cNvPr id="7" name="Picture 1">
            <a:extLst>
              <a:ext uri="{FF2B5EF4-FFF2-40B4-BE49-F238E27FC236}">
                <a16:creationId xmlns:a16="http://schemas.microsoft.com/office/drawing/2014/main" id="{5B403932-6EC1-4A23-A912-A72A64F799AF}"/>
              </a:ext>
            </a:extLst>
          </p:cNvPr>
          <p:cNvPicPr>
            <a:picLocks noChangeAspect="1"/>
          </p:cNvPicPr>
          <p:nvPr userDrawn="1"/>
        </p:nvPicPr>
        <p:blipFill>
          <a:blip r:embed="rId3"/>
          <a:srcRect/>
          <a:stretch/>
        </p:blipFill>
        <p:spPr bwMode="auto">
          <a:xfrm>
            <a:off x="7099207" y="377543"/>
            <a:ext cx="1663886"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45590A-0F26-CF49-8D8A-2A95EA799D4F}"/>
              </a:ext>
            </a:extLst>
          </p:cNvPr>
          <p:cNvSpPr txBox="1"/>
          <p:nvPr userDrawn="1"/>
        </p:nvSpPr>
        <p:spPr>
          <a:xfrm>
            <a:off x="-2071868" y="1331089"/>
            <a:ext cx="0" cy="0"/>
          </a:xfrm>
          <a:prstGeom prst="rect">
            <a:avLst/>
          </a:prstGeom>
        </p:spPr>
        <p:txBody>
          <a:bodyPr wrap="none" rtlCol="0">
            <a:normAutofit fontScale="25000" lnSpcReduction="20000"/>
          </a:bodyPr>
          <a:lstStyle/>
          <a:p>
            <a:endParaRPr lang="en-US" sz="1500"/>
          </a:p>
        </p:txBody>
      </p:sp>
      <p:sp>
        <p:nvSpPr>
          <p:cNvPr id="10" name="Title 1">
            <a:extLst>
              <a:ext uri="{FF2B5EF4-FFF2-40B4-BE49-F238E27FC236}">
                <a16:creationId xmlns:a16="http://schemas.microsoft.com/office/drawing/2014/main" id="{F2441744-F7DD-1F4E-8678-42B119E1CB1C}"/>
              </a:ext>
            </a:extLst>
          </p:cNvPr>
          <p:cNvSpPr>
            <a:spLocks noGrp="1"/>
          </p:cNvSpPr>
          <p:nvPr>
            <p:ph type="ctrTitle" hasCustomPrompt="1"/>
          </p:nvPr>
        </p:nvSpPr>
        <p:spPr>
          <a:xfrm>
            <a:off x="370703" y="1554767"/>
            <a:ext cx="8395729" cy="1251726"/>
          </a:xfrm>
          <a:prstGeom prst="rect">
            <a:avLst/>
          </a:prstGeom>
        </p:spPr>
        <p:txBody>
          <a:bodyPr lIns="0" tIns="45712" rIns="91424" bIns="45712" anchor="b"/>
          <a:lstStyle>
            <a:lvl1pPr>
              <a:lnSpc>
                <a:spcPct val="100000"/>
              </a:lnSpc>
              <a:defRPr sz="3600" b="1" i="0" cap="all" baseline="0">
                <a:solidFill>
                  <a:srgbClr val="F9F9FF"/>
                </a:solidFill>
                <a:latin typeface="Arial Narrow" panose="020B0604020202020204" pitchFamily="34" charset="0"/>
                <a:cs typeface="Arial Narrow" panose="020B0604020202020204" pitchFamily="34" charset="0"/>
              </a:defRPr>
            </a:lvl1pPr>
          </a:lstStyle>
          <a:p>
            <a:br>
              <a:rPr lang="en-US"/>
            </a:br>
            <a:r>
              <a:rPr lang="en-US"/>
              <a:t>Click to edit Master title style</a:t>
            </a:r>
          </a:p>
        </p:txBody>
      </p:sp>
      <p:sp>
        <p:nvSpPr>
          <p:cNvPr id="11" name="Text Placeholder 2">
            <a:extLst>
              <a:ext uri="{FF2B5EF4-FFF2-40B4-BE49-F238E27FC236}">
                <a16:creationId xmlns:a16="http://schemas.microsoft.com/office/drawing/2014/main" id="{99021E50-3616-E248-9417-7E5F80325600}"/>
              </a:ext>
            </a:extLst>
          </p:cNvPr>
          <p:cNvSpPr>
            <a:spLocks noGrp="1"/>
          </p:cNvSpPr>
          <p:nvPr>
            <p:ph type="body" sz="quarter" idx="14"/>
          </p:nvPr>
        </p:nvSpPr>
        <p:spPr>
          <a:xfrm>
            <a:off x="370703" y="2908501"/>
            <a:ext cx="8395729" cy="326477"/>
          </a:xfrm>
          <a:prstGeom prst="rect">
            <a:avLst/>
          </a:prstGeom>
        </p:spPr>
        <p:txBody>
          <a:bodyPr vert="horz" lIns="0" tIns="0" rIns="0" bIns="0" anchor="t"/>
          <a:lstStyle>
            <a:lvl1pPr marL="0" indent="0">
              <a:lnSpc>
                <a:spcPct val="120000"/>
              </a:lnSpc>
              <a:buClrTx/>
              <a:buNone/>
              <a:defRPr sz="1600" b="0">
                <a:solidFill>
                  <a:schemeClr val="bg1"/>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12" name="Text Placeholder 2">
            <a:extLst>
              <a:ext uri="{FF2B5EF4-FFF2-40B4-BE49-F238E27FC236}">
                <a16:creationId xmlns:a16="http://schemas.microsoft.com/office/drawing/2014/main" id="{B4ED57AC-1B32-154A-BC33-83A533077DA7}"/>
              </a:ext>
            </a:extLst>
          </p:cNvPr>
          <p:cNvSpPr>
            <a:spLocks noGrp="1"/>
          </p:cNvSpPr>
          <p:nvPr>
            <p:ph type="body" sz="quarter" idx="15"/>
          </p:nvPr>
        </p:nvSpPr>
        <p:spPr>
          <a:xfrm>
            <a:off x="370703" y="3277335"/>
            <a:ext cx="8395729" cy="326477"/>
          </a:xfrm>
          <a:prstGeom prst="rect">
            <a:avLst/>
          </a:prstGeom>
        </p:spPr>
        <p:txBody>
          <a:bodyPr vert="horz" lIns="0" tIns="0" rIns="0" bIns="0" anchor="t"/>
          <a:lstStyle>
            <a:lvl1pPr marL="0" indent="0">
              <a:lnSpc>
                <a:spcPct val="120000"/>
              </a:lnSpc>
              <a:buClrTx/>
              <a:buNone/>
              <a:defRPr sz="1200" b="0" i="0">
                <a:solidFill>
                  <a:schemeClr val="bg1"/>
                </a:solidFill>
                <a:latin typeface="Arial Narrow" panose="020B0604020202020204" pitchFamily="34" charset="0"/>
                <a:cs typeface="Arial Narrow" panose="020B0604020202020204" pitchFamily="34" charset="0"/>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285980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6E4293-6C74-4977-B5AF-97F0553BB08C}"/>
              </a:ext>
            </a:extLst>
          </p:cNvPr>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7118"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2524DE00-A931-42E3-AEFA-04FA81B864E2}"/>
              </a:ext>
            </a:extLst>
          </p:cNvPr>
          <p:cNvSpPr>
            <a:spLocks/>
          </p:cNvSpPr>
          <p:nvPr userDrawn="1"/>
        </p:nvSpPr>
        <p:spPr bwMode="auto">
          <a:xfrm>
            <a:off x="2005013" y="4845050"/>
            <a:ext cx="67532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a:solidFill>
                  <a:srgbClr val="FFFFFF"/>
                </a:solidFill>
                <a:cs typeface="Arial" panose="020B0604020202020204" pitchFamily="34" charset="0"/>
              </a:rPr>
              <a:t>Blue Cross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and Blue Shield</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of Minnesota and Blue Plus</a:t>
            </a:r>
            <a:r>
              <a:rPr lang="en-US" altLang="en-US" sz="800" baseline="30000">
                <a:solidFill>
                  <a:srgbClr val="FFFFFF"/>
                </a:solidFill>
                <a:cs typeface="Arial" panose="020B0604020202020204" pitchFamily="34" charset="0"/>
              </a:rPr>
              <a:t>®</a:t>
            </a:r>
            <a:r>
              <a:rPr lang="en-US" altLang="en-US" sz="800">
                <a:solidFill>
                  <a:srgbClr val="FFFFFF"/>
                </a:solidFill>
                <a:cs typeface="Arial" panose="020B0604020202020204" pitchFamily="34" charset="0"/>
              </a:rPr>
              <a:t> are nonprofit independent licensees of the Blue Cross and Blue Shield Association.</a:t>
            </a:r>
            <a:endParaRPr lang="en-US" altLang="en-US" sz="60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3CF8D3AC-9744-4BD4-A951-B7E83FFAA9BF}"/>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FFFFFF"/>
                </a:solidFill>
                <a:cs typeface="Arial" panose="020B0604020202020204" pitchFamily="34" charset="0"/>
              </a:rPr>
              <a:t>Confidential and proprietary. </a:t>
            </a:r>
            <a:endParaRPr lang="en-US" altLang="en-US" sz="600">
              <a:solidFill>
                <a:srgbClr val="FFFFFF"/>
              </a:solidFill>
              <a:cs typeface="Arial" panose="020B0604020202020204" pitchFamily="34" charset="0"/>
              <a:sym typeface="Arial" panose="020B0604020202020204" pitchFamily="34" charset="0"/>
            </a:endParaRPr>
          </a:p>
        </p:txBody>
      </p:sp>
      <p:pic>
        <p:nvPicPr>
          <p:cNvPr id="8" name="Picture 1">
            <a:extLst>
              <a:ext uri="{FF2B5EF4-FFF2-40B4-BE49-F238E27FC236}">
                <a16:creationId xmlns:a16="http://schemas.microsoft.com/office/drawing/2014/main" id="{48DA91A6-42B0-4F28-80EC-AF45C4AB6B9B}"/>
              </a:ext>
            </a:extLst>
          </p:cNvPr>
          <p:cNvPicPr>
            <a:picLocks noChangeAspect="1"/>
          </p:cNvPicPr>
          <p:nvPr userDrawn="1"/>
        </p:nvPicPr>
        <p:blipFill>
          <a:blip r:embed="rId2"/>
          <a:srcRect/>
          <a:stretch/>
        </p:blipFill>
        <p:spPr bwMode="auto">
          <a:xfrm>
            <a:off x="7094538" y="379660"/>
            <a:ext cx="1673225" cy="55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370703" y="1554767"/>
            <a:ext cx="8395729" cy="1251726"/>
          </a:xfrm>
          <a:prstGeom prst="rect">
            <a:avLst/>
          </a:prstGeom>
        </p:spPr>
        <p:txBody>
          <a:bodyPr lIns="0" tIns="45712" rIns="91424" bIns="45712" anchor="b"/>
          <a:lstStyle>
            <a:lvl1pPr>
              <a:lnSpc>
                <a:spcPct val="100000"/>
              </a:lnSpc>
              <a:defRPr sz="3600" b="1" i="0" cap="all" baseline="0">
                <a:solidFill>
                  <a:srgbClr val="F9F9FF"/>
                </a:solidFill>
                <a:latin typeface="Arial Narrow" panose="020B0604020202020204" pitchFamily="34" charset="0"/>
                <a:cs typeface="Arial Narrow" panose="020B0604020202020204" pitchFamily="34" charset="0"/>
              </a:defRPr>
            </a:lvl1pPr>
          </a:lstStyle>
          <a:p>
            <a:br>
              <a:rPr lang="en-US"/>
            </a:br>
            <a:r>
              <a:rPr lang="en-US"/>
              <a:t>Click to edit Master title style</a:t>
            </a:r>
          </a:p>
        </p:txBody>
      </p:sp>
      <p:sp>
        <p:nvSpPr>
          <p:cNvPr id="16" name="Text Placeholder 2"/>
          <p:cNvSpPr>
            <a:spLocks noGrp="1"/>
          </p:cNvSpPr>
          <p:nvPr>
            <p:ph type="body" sz="quarter" idx="14"/>
          </p:nvPr>
        </p:nvSpPr>
        <p:spPr>
          <a:xfrm>
            <a:off x="370703" y="2908501"/>
            <a:ext cx="8395729" cy="326477"/>
          </a:xfrm>
          <a:prstGeom prst="rect">
            <a:avLst/>
          </a:prstGeom>
        </p:spPr>
        <p:txBody>
          <a:bodyPr vert="horz" lIns="0" tIns="0" rIns="0" bIns="0" anchor="t"/>
          <a:lstStyle>
            <a:lvl1pPr marL="0" indent="0">
              <a:lnSpc>
                <a:spcPct val="120000"/>
              </a:lnSpc>
              <a:buClrTx/>
              <a:buNone/>
              <a:defRPr sz="1600" b="0">
                <a:solidFill>
                  <a:schemeClr val="bg1"/>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9" name="Text Placeholder 2">
            <a:extLst>
              <a:ext uri="{FF2B5EF4-FFF2-40B4-BE49-F238E27FC236}">
                <a16:creationId xmlns:a16="http://schemas.microsoft.com/office/drawing/2014/main" id="{4EC4B046-F873-1549-A601-4ED086391E1F}"/>
              </a:ext>
            </a:extLst>
          </p:cNvPr>
          <p:cNvSpPr>
            <a:spLocks noGrp="1"/>
          </p:cNvSpPr>
          <p:nvPr>
            <p:ph type="body" sz="quarter" idx="15"/>
          </p:nvPr>
        </p:nvSpPr>
        <p:spPr>
          <a:xfrm>
            <a:off x="370703" y="3277335"/>
            <a:ext cx="8395729" cy="326477"/>
          </a:xfrm>
          <a:prstGeom prst="rect">
            <a:avLst/>
          </a:prstGeom>
        </p:spPr>
        <p:txBody>
          <a:bodyPr vert="horz" lIns="0" tIns="0" rIns="0" bIns="0" anchor="t"/>
          <a:lstStyle>
            <a:lvl1pPr marL="0" indent="0">
              <a:lnSpc>
                <a:spcPct val="120000"/>
              </a:lnSpc>
              <a:buClrTx/>
              <a:buNone/>
              <a:defRPr sz="1200" b="0" i="0">
                <a:solidFill>
                  <a:schemeClr val="bg1"/>
                </a:solidFill>
                <a:latin typeface="Arial Narrow" panose="020B0604020202020204" pitchFamily="34" charset="0"/>
                <a:cs typeface="Arial Narrow" panose="020B0604020202020204" pitchFamily="34" charset="0"/>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87644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No Phot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B8682-6D20-4F57-8C2D-A252BBA6B020}"/>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7118"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595A37BC-B1B2-4B74-8962-A23D9C5A0AA3}"/>
              </a:ext>
            </a:extLst>
          </p:cNvPr>
          <p:cNvSpPr>
            <a:spLocks/>
          </p:cNvSpPr>
          <p:nvPr userDrawn="1"/>
        </p:nvSpPr>
        <p:spPr bwMode="auto">
          <a:xfrm>
            <a:off x="2005013" y="4845050"/>
            <a:ext cx="67532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a:solidFill>
                  <a:srgbClr val="7F7F7F"/>
                </a:solidFill>
                <a:cs typeface="Arial" panose="020B0604020202020204" pitchFamily="34" charset="0"/>
              </a:rPr>
              <a:t>Blue Cross</a:t>
            </a:r>
            <a:r>
              <a:rPr lang="en-US" altLang="en-US" sz="800" baseline="30000">
                <a:solidFill>
                  <a:srgbClr val="7F7F7F"/>
                </a:solidFill>
                <a:cs typeface="Arial" panose="020B0604020202020204" pitchFamily="34" charset="0"/>
              </a:rPr>
              <a:t>®</a:t>
            </a:r>
            <a:r>
              <a:rPr lang="en-US" altLang="en-US" sz="800">
                <a:solidFill>
                  <a:srgbClr val="7F7F7F"/>
                </a:solidFill>
                <a:cs typeface="Arial" panose="020B0604020202020204" pitchFamily="34" charset="0"/>
              </a:rPr>
              <a:t> and Blue Shield</a:t>
            </a:r>
            <a:r>
              <a:rPr lang="en-US" altLang="en-US" sz="800" baseline="30000">
                <a:solidFill>
                  <a:srgbClr val="7F7F7F"/>
                </a:solidFill>
                <a:cs typeface="Arial" panose="020B0604020202020204" pitchFamily="34" charset="0"/>
              </a:rPr>
              <a:t>®</a:t>
            </a:r>
            <a:r>
              <a:rPr lang="en-US" altLang="en-US" sz="800">
                <a:solidFill>
                  <a:srgbClr val="7F7F7F"/>
                </a:solidFill>
                <a:cs typeface="Arial" panose="020B0604020202020204" pitchFamily="34" charset="0"/>
              </a:rPr>
              <a:t> of Minnesota and Blue Plus</a:t>
            </a:r>
            <a:r>
              <a:rPr lang="en-US" altLang="en-US" sz="800" baseline="30000">
                <a:solidFill>
                  <a:srgbClr val="7F7F7F"/>
                </a:solidFill>
                <a:cs typeface="Arial" panose="020B0604020202020204" pitchFamily="34" charset="0"/>
              </a:rPr>
              <a:t>®</a:t>
            </a:r>
            <a:r>
              <a:rPr lang="en-US" altLang="en-US" sz="800">
                <a:solidFill>
                  <a:srgbClr val="7F7F7F"/>
                </a:solidFill>
                <a:cs typeface="Arial" panose="020B0604020202020204" pitchFamily="34" charset="0"/>
              </a:rPr>
              <a:t> are nonprofit independent licensees of the Blue Cross and Blue Shield Association.</a:t>
            </a:r>
            <a:endParaRPr lang="en-US" altLang="en-US" sz="600">
              <a:solidFill>
                <a:srgbClr val="7F7F7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A29A4AA7-CADC-4DA0-9236-4FDA54522829}"/>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7F7F7F"/>
                </a:solidFill>
                <a:cs typeface="Arial" panose="020B0604020202020204" pitchFamily="34" charset="0"/>
              </a:rPr>
              <a:t>Confidential and proprietary. </a:t>
            </a:r>
            <a:endParaRPr lang="en-US" altLang="en-US" sz="600">
              <a:solidFill>
                <a:srgbClr val="7F7F7F"/>
              </a:solidFill>
              <a:cs typeface="Arial" panose="020B0604020202020204" pitchFamily="34" charset="0"/>
              <a:sym typeface="Arial" panose="020B0604020202020204" pitchFamily="34" charset="0"/>
            </a:endParaRPr>
          </a:p>
        </p:txBody>
      </p:sp>
      <p:sp>
        <p:nvSpPr>
          <p:cNvPr id="9" name="Title 1">
            <a:extLst>
              <a:ext uri="{FF2B5EF4-FFF2-40B4-BE49-F238E27FC236}">
                <a16:creationId xmlns:a16="http://schemas.microsoft.com/office/drawing/2014/main" id="{219FB2E5-0C2F-7043-97E1-25F4F1B0AD9A}"/>
              </a:ext>
            </a:extLst>
          </p:cNvPr>
          <p:cNvSpPr>
            <a:spLocks noGrp="1"/>
          </p:cNvSpPr>
          <p:nvPr>
            <p:ph type="ctrTitle" hasCustomPrompt="1"/>
          </p:nvPr>
        </p:nvSpPr>
        <p:spPr>
          <a:xfrm>
            <a:off x="370703" y="1554767"/>
            <a:ext cx="8395729" cy="1251726"/>
          </a:xfrm>
          <a:prstGeom prst="rect">
            <a:avLst/>
          </a:prstGeom>
        </p:spPr>
        <p:txBody>
          <a:bodyPr lIns="0" tIns="45712" rIns="91424" bIns="45712" anchor="b"/>
          <a:lstStyle>
            <a:lvl1pPr>
              <a:lnSpc>
                <a:spcPct val="100000"/>
              </a:lnSpc>
              <a:defRPr sz="3600" b="1" i="0" cap="all" baseline="0">
                <a:solidFill>
                  <a:schemeClr val="tx2"/>
                </a:solidFill>
                <a:latin typeface="Arial Narrow" panose="020B0604020202020204" pitchFamily="34" charset="0"/>
                <a:cs typeface="Arial Narrow" panose="020B0604020202020204" pitchFamily="34" charset="0"/>
              </a:defRPr>
            </a:lvl1pPr>
          </a:lstStyle>
          <a:p>
            <a:br>
              <a:rPr lang="en-US"/>
            </a:br>
            <a:r>
              <a:rPr lang="en-US"/>
              <a:t>Click to edit Master title style</a:t>
            </a:r>
          </a:p>
        </p:txBody>
      </p:sp>
      <p:sp>
        <p:nvSpPr>
          <p:cNvPr id="10" name="Text Placeholder 2">
            <a:extLst>
              <a:ext uri="{FF2B5EF4-FFF2-40B4-BE49-F238E27FC236}">
                <a16:creationId xmlns:a16="http://schemas.microsoft.com/office/drawing/2014/main" id="{6D21BF41-66A0-754B-BA86-7B2A07B4AD99}"/>
              </a:ext>
            </a:extLst>
          </p:cNvPr>
          <p:cNvSpPr>
            <a:spLocks noGrp="1"/>
          </p:cNvSpPr>
          <p:nvPr>
            <p:ph type="body" sz="quarter" idx="14"/>
          </p:nvPr>
        </p:nvSpPr>
        <p:spPr>
          <a:xfrm>
            <a:off x="370703" y="2908501"/>
            <a:ext cx="8395729" cy="326477"/>
          </a:xfrm>
          <a:prstGeom prst="rect">
            <a:avLst/>
          </a:prstGeom>
        </p:spPr>
        <p:txBody>
          <a:bodyPr vert="horz" lIns="0" tIns="0" rIns="0" bIns="0" anchor="t"/>
          <a:lstStyle>
            <a:lvl1pPr marL="0" indent="0">
              <a:lnSpc>
                <a:spcPct val="120000"/>
              </a:lnSpc>
              <a:buClrTx/>
              <a:buNone/>
              <a:defRPr sz="1600" b="0">
                <a:solidFill>
                  <a:schemeClr val="tx2"/>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11" name="Text Placeholder 2">
            <a:extLst>
              <a:ext uri="{FF2B5EF4-FFF2-40B4-BE49-F238E27FC236}">
                <a16:creationId xmlns:a16="http://schemas.microsoft.com/office/drawing/2014/main" id="{0E0CC7D2-28D7-BC4B-8678-06B3D0EA7081}"/>
              </a:ext>
            </a:extLst>
          </p:cNvPr>
          <p:cNvSpPr>
            <a:spLocks noGrp="1"/>
          </p:cNvSpPr>
          <p:nvPr>
            <p:ph type="body" sz="quarter" idx="15"/>
          </p:nvPr>
        </p:nvSpPr>
        <p:spPr>
          <a:xfrm>
            <a:off x="370703" y="3277335"/>
            <a:ext cx="8395729" cy="326477"/>
          </a:xfrm>
          <a:prstGeom prst="rect">
            <a:avLst/>
          </a:prstGeom>
        </p:spPr>
        <p:txBody>
          <a:bodyPr vert="horz" lIns="0" tIns="0" rIns="0" bIns="0" anchor="t"/>
          <a:lstStyle>
            <a:lvl1pPr marL="0" indent="0">
              <a:lnSpc>
                <a:spcPct val="120000"/>
              </a:lnSpc>
              <a:buClrTx/>
              <a:buNone/>
              <a:defRPr sz="1200" b="0" i="0">
                <a:solidFill>
                  <a:schemeClr val="tx2"/>
                </a:solidFill>
                <a:latin typeface="Arial Narrow" panose="020B0604020202020204" pitchFamily="34" charset="0"/>
                <a:cs typeface="Arial Narrow" panose="020B0604020202020204" pitchFamily="34" charset="0"/>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pic>
        <p:nvPicPr>
          <p:cNvPr id="12" name="Picture 1">
            <a:extLst>
              <a:ext uri="{FF2B5EF4-FFF2-40B4-BE49-F238E27FC236}">
                <a16:creationId xmlns:a16="http://schemas.microsoft.com/office/drawing/2014/main" id="{296BA6D5-1EC4-6E44-B062-F2FB2BADE9A3}"/>
              </a:ext>
            </a:extLst>
          </p:cNvPr>
          <p:cNvPicPr>
            <a:picLocks noChangeAspect="1"/>
          </p:cNvPicPr>
          <p:nvPr userDrawn="1"/>
        </p:nvPicPr>
        <p:blipFill>
          <a:blip r:embed="rId2"/>
          <a:srcRect/>
          <a:stretch/>
        </p:blipFill>
        <p:spPr bwMode="auto">
          <a:xfrm>
            <a:off x="7099207" y="377543"/>
            <a:ext cx="1663886"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07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1829247E-DFFE-43FB-9C7E-228FC0B5FE6E}"/>
              </a:ext>
            </a:extLst>
          </p:cNvPr>
          <p:cNvSpPr txBox="1">
            <a:spLocks noChangeArrowheads="1"/>
          </p:cNvSpPr>
          <p:nvPr userDrawn="1"/>
        </p:nvSpPr>
        <p:spPr bwMode="auto">
          <a:xfrm>
            <a:off x="8562975" y="5064125"/>
            <a:ext cx="914400" cy="685800"/>
          </a:xfrm>
          <a:prstGeom prst="rect">
            <a:avLst/>
          </a:prstGeom>
          <a:noFill/>
          <a:ln>
            <a:noFill/>
          </a:ln>
          <a:extLst>
            <a:ext uri="{909E8E84-426E-40dd-AFC4-6F175D3DCCD1}"/>
            <a:ext uri="{91240B29-F687-4f45-9708-019B960494DF}"/>
          </a:extLst>
        </p:spPr>
        <p:txBody>
          <a:bodyPr wrap="none" lIns="91424" tIns="45712" rIns="91424" bIns="4571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118" eaLnBrk="1" hangingPunct="1">
              <a:defRPr/>
            </a:pPr>
            <a:endParaRPr lang="en-US" sz="1500"/>
          </a:p>
        </p:txBody>
      </p:sp>
      <p:sp>
        <p:nvSpPr>
          <p:cNvPr id="5" name="TextBox 9">
            <a:extLst>
              <a:ext uri="{FF2B5EF4-FFF2-40B4-BE49-F238E27FC236}">
                <a16:creationId xmlns:a16="http://schemas.microsoft.com/office/drawing/2014/main" id="{8A6DA9F0-0A41-47B6-BFE3-034851D883A8}"/>
              </a:ext>
            </a:extLst>
          </p:cNvPr>
          <p:cNvSpPr txBox="1">
            <a:spLocks noChangeArrowheads="1"/>
          </p:cNvSpPr>
          <p:nvPr userDrawn="1"/>
        </p:nvSpPr>
        <p:spPr bwMode="auto">
          <a:xfrm>
            <a:off x="1427163" y="4953000"/>
            <a:ext cx="914400" cy="6858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500"/>
          </a:p>
        </p:txBody>
      </p:sp>
      <p:sp>
        <p:nvSpPr>
          <p:cNvPr id="17" name="Text Placeholder 2"/>
          <p:cNvSpPr>
            <a:spLocks noGrp="1"/>
          </p:cNvSpPr>
          <p:nvPr>
            <p:ph type="body" sz="quarter" idx="11"/>
          </p:nvPr>
        </p:nvSpPr>
        <p:spPr>
          <a:xfrm>
            <a:off x="371433" y="1261872"/>
            <a:ext cx="8395664" cy="3114386"/>
          </a:xfrm>
          <a:prstGeom prst="rect">
            <a:avLst/>
          </a:prstGeom>
        </p:spPr>
        <p:txBody>
          <a:bodyPr vert="horz" lIns="0" tIns="0" rIns="0" bIns="0"/>
          <a:lstStyle>
            <a:lvl1pPr>
              <a:lnSpc>
                <a:spcPct val="120000"/>
              </a:lnSpc>
              <a:buClrTx/>
              <a:defRPr sz="1800">
                <a:solidFill>
                  <a:srgbClr val="003359"/>
                </a:solidFill>
              </a:defRPr>
            </a:lvl1pPr>
            <a:lvl2pPr>
              <a:lnSpc>
                <a:spcPct val="120000"/>
              </a:lnSpc>
              <a:buClrTx/>
              <a:defRPr sz="1600">
                <a:solidFill>
                  <a:srgbClr val="003359"/>
                </a:solidFill>
              </a:defRPr>
            </a:lvl2pPr>
            <a:lvl3pPr>
              <a:lnSpc>
                <a:spcPct val="120000"/>
              </a:lnSpc>
              <a:buClrTx/>
              <a:defRPr sz="1400">
                <a:solidFill>
                  <a:srgbClr val="003359"/>
                </a:solidFill>
              </a:defRPr>
            </a:lvl3pPr>
            <a:lvl4pPr>
              <a:lnSpc>
                <a:spcPct val="120000"/>
              </a:lnSpc>
              <a:buClrTx/>
              <a:defRPr sz="1200">
                <a:solidFill>
                  <a:srgbClr val="003359"/>
                </a:solidFill>
              </a:defRPr>
            </a:lvl4pPr>
            <a:lvl5pPr>
              <a:lnSpc>
                <a:spcPct val="120000"/>
              </a:lnSpc>
              <a:buClrTx/>
              <a:defRPr sz="10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8709" y="111385"/>
            <a:ext cx="6974200" cy="766070"/>
          </a:xfrm>
          <a:prstGeom prst="rect">
            <a:avLst/>
          </a:prstGeom>
        </p:spPr>
        <p:txBody>
          <a:bodyPr lIns="0" tIns="0" rIns="0" bIns="0" anchor="b"/>
          <a:lstStyle>
            <a:lvl1pPr>
              <a:lnSpc>
                <a:spcPct val="90000"/>
              </a:lnSpc>
              <a:defRPr sz="2200" b="1" i="0" baseline="0">
                <a:solidFill>
                  <a:srgbClr val="003359"/>
                </a:solidFill>
                <a:latin typeface="Arial"/>
                <a:cs typeface="Arial"/>
              </a:defRPr>
            </a:lvl1pPr>
          </a:lstStyle>
          <a:p>
            <a:r>
              <a:rPr lang="en-US"/>
              <a:t>Click to edit Master title style</a:t>
            </a:r>
          </a:p>
        </p:txBody>
      </p:sp>
      <p:sp>
        <p:nvSpPr>
          <p:cNvPr id="6" name="Slide Number Placeholder 2">
            <a:extLst>
              <a:ext uri="{FF2B5EF4-FFF2-40B4-BE49-F238E27FC236}">
                <a16:creationId xmlns:a16="http://schemas.microsoft.com/office/drawing/2014/main" id="{DF7B6D1B-B70C-4C27-97FB-E2CD0289A6E7}"/>
              </a:ext>
            </a:extLst>
          </p:cNvPr>
          <p:cNvSpPr>
            <a:spLocks noGrp="1"/>
          </p:cNvSpPr>
          <p:nvPr>
            <p:ph type="sldNum" sz="quarter" idx="12"/>
          </p:nvPr>
        </p:nvSpPr>
        <p:spPr/>
        <p:txBody>
          <a:bodyPr/>
          <a:lstStyle>
            <a:lvl1pPr>
              <a:defRPr/>
            </a:lvl1pPr>
          </a:lstStyle>
          <a:p>
            <a:pPr>
              <a:defRPr/>
            </a:pPr>
            <a:fld id="{8056B25C-0DB6-42B2-A6C7-0B2BE5D05A4E}" type="slidenum">
              <a:rPr lang="en-US" altLang="en-US"/>
              <a:pPr>
                <a:defRPr/>
              </a:pPr>
              <a:t>‹#›</a:t>
            </a:fld>
            <a:endParaRPr lang="en-US" altLang="en-US"/>
          </a:p>
        </p:txBody>
      </p:sp>
    </p:spTree>
    <p:extLst>
      <p:ext uri="{BB962C8B-B14F-4D97-AF65-F5344CB8AC3E}">
        <p14:creationId xmlns:p14="http://schemas.microsoft.com/office/powerpoint/2010/main" val="240648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Column with Sources)">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C4EAB1F6-7CC5-423D-9895-0BA8016B9ED2}"/>
              </a:ext>
            </a:extLst>
          </p:cNvPr>
          <p:cNvSpPr txBox="1">
            <a:spLocks noChangeArrowheads="1"/>
          </p:cNvSpPr>
          <p:nvPr userDrawn="1"/>
        </p:nvSpPr>
        <p:spPr bwMode="auto">
          <a:xfrm>
            <a:off x="8562975" y="5064125"/>
            <a:ext cx="914400" cy="685800"/>
          </a:xfrm>
          <a:prstGeom prst="rect">
            <a:avLst/>
          </a:prstGeom>
          <a:noFill/>
          <a:ln>
            <a:noFill/>
          </a:ln>
          <a:extLst>
            <a:ext uri="{909E8E84-426E-40dd-AFC4-6F175D3DCCD1}"/>
            <a:ext uri="{91240B29-F687-4f45-9708-019B960494DF}"/>
          </a:extLst>
        </p:spPr>
        <p:txBody>
          <a:bodyPr wrap="none" lIns="91424" tIns="45712" rIns="91424" bIns="4571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118" eaLnBrk="1" hangingPunct="1">
              <a:defRPr/>
            </a:pPr>
            <a:endParaRPr lang="en-US" sz="1500"/>
          </a:p>
        </p:txBody>
      </p:sp>
      <p:sp>
        <p:nvSpPr>
          <p:cNvPr id="7" name="Text Placeholder 2"/>
          <p:cNvSpPr>
            <a:spLocks noGrp="1"/>
          </p:cNvSpPr>
          <p:nvPr>
            <p:ph type="body" sz="quarter" idx="13"/>
          </p:nvPr>
        </p:nvSpPr>
        <p:spPr>
          <a:xfrm>
            <a:off x="371433" y="4498258"/>
            <a:ext cx="8395664" cy="218153"/>
          </a:xfrm>
          <a:prstGeom prst="rect">
            <a:avLst/>
          </a:prstGeom>
        </p:spPr>
        <p:txBody>
          <a:bodyPr vert="horz" lIns="0" tIns="0" rIns="0" bIns="0" anchor="b"/>
          <a:lstStyle>
            <a:lvl1pPr marL="0" indent="0" algn="l">
              <a:lnSpc>
                <a:spcPct val="120000"/>
              </a:lnSpc>
              <a:buClrTx/>
              <a:buNone/>
              <a:defRPr sz="800">
                <a:solidFill>
                  <a:schemeClr val="bg1">
                    <a:lumMod val="50000"/>
                  </a:schemeClr>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11" name="Title 1"/>
          <p:cNvSpPr>
            <a:spLocks noGrp="1"/>
          </p:cNvSpPr>
          <p:nvPr>
            <p:ph type="title"/>
          </p:nvPr>
        </p:nvSpPr>
        <p:spPr>
          <a:xfrm>
            <a:off x="368709" y="115456"/>
            <a:ext cx="6985746" cy="761998"/>
          </a:xfrm>
          <a:prstGeom prst="rect">
            <a:avLst/>
          </a:prstGeom>
        </p:spPr>
        <p:txBody>
          <a:bodyPr lIns="0" tIns="0" rIns="0" bIns="0" anchor="b"/>
          <a:lstStyle>
            <a:lvl1pPr>
              <a:lnSpc>
                <a:spcPct val="90000"/>
              </a:lnSpc>
              <a:defRPr sz="2200" b="1" i="0" baseline="0">
                <a:solidFill>
                  <a:srgbClr val="003359"/>
                </a:solidFill>
                <a:latin typeface="Arial"/>
                <a:cs typeface="Arial"/>
              </a:defRPr>
            </a:lvl1pPr>
          </a:lstStyle>
          <a:p>
            <a:r>
              <a:rPr lang="en-US"/>
              <a:t>Click to edit Master title style</a:t>
            </a:r>
          </a:p>
        </p:txBody>
      </p:sp>
      <p:sp>
        <p:nvSpPr>
          <p:cNvPr id="15" name="Text Placeholder 2"/>
          <p:cNvSpPr>
            <a:spLocks noGrp="1"/>
          </p:cNvSpPr>
          <p:nvPr>
            <p:ph type="body" sz="quarter" idx="11"/>
          </p:nvPr>
        </p:nvSpPr>
        <p:spPr>
          <a:xfrm>
            <a:off x="371433" y="1261872"/>
            <a:ext cx="8395664" cy="3114386"/>
          </a:xfrm>
          <a:prstGeom prst="rect">
            <a:avLst/>
          </a:prstGeom>
        </p:spPr>
        <p:txBody>
          <a:bodyPr vert="horz" lIns="0" tIns="0" rIns="0" bIns="0"/>
          <a:lstStyle>
            <a:lvl1pPr>
              <a:lnSpc>
                <a:spcPct val="120000"/>
              </a:lnSpc>
              <a:buClrTx/>
              <a:defRPr sz="1800">
                <a:solidFill>
                  <a:srgbClr val="003359"/>
                </a:solidFill>
              </a:defRPr>
            </a:lvl1pPr>
            <a:lvl2pPr>
              <a:lnSpc>
                <a:spcPct val="120000"/>
              </a:lnSpc>
              <a:buClrTx/>
              <a:defRPr sz="1600">
                <a:solidFill>
                  <a:srgbClr val="003359"/>
                </a:solidFill>
              </a:defRPr>
            </a:lvl2pPr>
            <a:lvl3pPr>
              <a:lnSpc>
                <a:spcPct val="120000"/>
              </a:lnSpc>
              <a:buClrTx/>
              <a:defRPr sz="1400">
                <a:solidFill>
                  <a:srgbClr val="003359"/>
                </a:solidFill>
              </a:defRPr>
            </a:lvl3pPr>
            <a:lvl4pPr>
              <a:lnSpc>
                <a:spcPct val="120000"/>
              </a:lnSpc>
              <a:buClrTx/>
              <a:defRPr sz="1200">
                <a:solidFill>
                  <a:srgbClr val="003359"/>
                </a:solidFill>
              </a:defRPr>
            </a:lvl4pPr>
            <a:lvl5pPr>
              <a:lnSpc>
                <a:spcPct val="120000"/>
              </a:lnSpc>
              <a:buClrTx/>
              <a:defRPr sz="10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F82BB565-AA0C-4BFF-AFFD-0509839E07FB}"/>
              </a:ext>
            </a:extLst>
          </p:cNvPr>
          <p:cNvSpPr>
            <a:spLocks noGrp="1"/>
          </p:cNvSpPr>
          <p:nvPr>
            <p:ph type="sldNum" sz="quarter" idx="14"/>
          </p:nvPr>
        </p:nvSpPr>
        <p:spPr/>
        <p:txBody>
          <a:bodyPr/>
          <a:lstStyle>
            <a:lvl1pPr>
              <a:defRPr/>
            </a:lvl1pPr>
          </a:lstStyle>
          <a:p>
            <a:pPr>
              <a:defRPr/>
            </a:pPr>
            <a:fld id="{175271FA-9A75-4919-A6B2-991F74FF5D0F}" type="slidenum">
              <a:rPr lang="en-US" altLang="en-US"/>
              <a:pPr>
                <a:defRPr/>
              </a:pPr>
              <a:t>‹#›</a:t>
            </a:fld>
            <a:endParaRPr lang="en-US" altLang="en-US"/>
          </a:p>
        </p:txBody>
      </p:sp>
    </p:spTree>
    <p:extLst>
      <p:ext uri="{BB962C8B-B14F-4D97-AF65-F5344CB8AC3E}">
        <p14:creationId xmlns:p14="http://schemas.microsoft.com/office/powerpoint/2010/main" val="59326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1 Column with Image)">
    <p:spTree>
      <p:nvGrpSpPr>
        <p:cNvPr id="1" name=""/>
        <p:cNvGrpSpPr/>
        <p:nvPr/>
      </p:nvGrpSpPr>
      <p:grpSpPr>
        <a:xfrm>
          <a:off x="0" y="0"/>
          <a:ext cx="0" cy="0"/>
          <a:chOff x="0" y="0"/>
          <a:chExt cx="0" cy="0"/>
        </a:xfrm>
      </p:grpSpPr>
      <p:sp>
        <p:nvSpPr>
          <p:cNvPr id="17" name="Picture Placeholder 15"/>
          <p:cNvSpPr>
            <a:spLocks noGrp="1"/>
          </p:cNvSpPr>
          <p:nvPr>
            <p:ph type="pic" sz="quarter" idx="19"/>
          </p:nvPr>
        </p:nvSpPr>
        <p:spPr>
          <a:xfrm>
            <a:off x="5459941" y="1261872"/>
            <a:ext cx="3330749" cy="3107621"/>
          </a:xfrm>
          <a:prstGeom prst="rect">
            <a:avLst/>
          </a:prstGeom>
        </p:spPr>
        <p:txBody>
          <a:bodyPr vert="horz"/>
          <a:lstStyle/>
          <a:p>
            <a:pPr lvl="0"/>
            <a:r>
              <a:rPr lang="en-US" noProof="0"/>
              <a:t>Click icon to add picture</a:t>
            </a:r>
          </a:p>
        </p:txBody>
      </p:sp>
      <p:sp>
        <p:nvSpPr>
          <p:cNvPr id="11" name="Title 1"/>
          <p:cNvSpPr>
            <a:spLocks noGrp="1"/>
          </p:cNvSpPr>
          <p:nvPr>
            <p:ph type="title"/>
          </p:nvPr>
        </p:nvSpPr>
        <p:spPr>
          <a:xfrm>
            <a:off x="368709" y="116201"/>
            <a:ext cx="7005485" cy="761254"/>
          </a:xfrm>
          <a:prstGeom prst="rect">
            <a:avLst/>
          </a:prstGeom>
        </p:spPr>
        <p:txBody>
          <a:bodyPr lIns="0" tIns="0" rIns="0" bIns="0" anchor="b"/>
          <a:lstStyle>
            <a:lvl1pPr>
              <a:lnSpc>
                <a:spcPct val="90000"/>
              </a:lnSpc>
              <a:defRPr sz="2200" b="1" i="0" baseline="0">
                <a:solidFill>
                  <a:srgbClr val="003359"/>
                </a:solidFill>
                <a:latin typeface="Arial"/>
                <a:cs typeface="Arial"/>
              </a:defRPr>
            </a:lvl1pPr>
          </a:lstStyle>
          <a:p>
            <a:r>
              <a:rPr lang="en-US"/>
              <a:t>Click to edit Master title style</a:t>
            </a:r>
          </a:p>
        </p:txBody>
      </p:sp>
      <p:sp>
        <p:nvSpPr>
          <p:cNvPr id="13" name="Text Placeholder 2"/>
          <p:cNvSpPr>
            <a:spLocks noGrp="1"/>
          </p:cNvSpPr>
          <p:nvPr>
            <p:ph type="body" sz="quarter" idx="11"/>
          </p:nvPr>
        </p:nvSpPr>
        <p:spPr>
          <a:xfrm>
            <a:off x="371433" y="1261872"/>
            <a:ext cx="4708567" cy="3114386"/>
          </a:xfrm>
          <a:prstGeom prst="rect">
            <a:avLst/>
          </a:prstGeom>
        </p:spPr>
        <p:txBody>
          <a:bodyPr vert="horz" lIns="0" tIns="0" rIns="0" bIns="0"/>
          <a:lstStyle>
            <a:lvl1pPr>
              <a:lnSpc>
                <a:spcPct val="120000"/>
              </a:lnSpc>
              <a:buClrTx/>
              <a:defRPr sz="1800">
                <a:solidFill>
                  <a:srgbClr val="003359"/>
                </a:solidFill>
              </a:defRPr>
            </a:lvl1pPr>
            <a:lvl2pPr>
              <a:lnSpc>
                <a:spcPct val="120000"/>
              </a:lnSpc>
              <a:buClrTx/>
              <a:defRPr sz="1600">
                <a:solidFill>
                  <a:srgbClr val="003359"/>
                </a:solidFill>
              </a:defRPr>
            </a:lvl2pPr>
            <a:lvl3pPr>
              <a:lnSpc>
                <a:spcPct val="120000"/>
              </a:lnSpc>
              <a:buClrTx/>
              <a:defRPr sz="1400">
                <a:solidFill>
                  <a:srgbClr val="003359"/>
                </a:solidFill>
              </a:defRPr>
            </a:lvl3pPr>
            <a:lvl4pPr>
              <a:lnSpc>
                <a:spcPct val="120000"/>
              </a:lnSpc>
              <a:buClrTx/>
              <a:defRPr sz="1200">
                <a:solidFill>
                  <a:srgbClr val="003359"/>
                </a:solidFill>
              </a:defRPr>
            </a:lvl4pPr>
            <a:lvl5pPr>
              <a:lnSpc>
                <a:spcPct val="120000"/>
              </a:lnSpc>
              <a:buClrTx/>
              <a:defRPr sz="10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a:extLst>
              <a:ext uri="{FF2B5EF4-FFF2-40B4-BE49-F238E27FC236}">
                <a16:creationId xmlns:a16="http://schemas.microsoft.com/office/drawing/2014/main" id="{B6E272C2-9EBD-465A-B9E5-D6FAC78083BE}"/>
              </a:ext>
            </a:extLst>
          </p:cNvPr>
          <p:cNvSpPr>
            <a:spLocks noGrp="1"/>
          </p:cNvSpPr>
          <p:nvPr>
            <p:ph type="sldNum" sz="quarter" idx="20"/>
          </p:nvPr>
        </p:nvSpPr>
        <p:spPr/>
        <p:txBody>
          <a:bodyPr/>
          <a:lstStyle>
            <a:lvl1pPr>
              <a:defRPr/>
            </a:lvl1pPr>
          </a:lstStyle>
          <a:p>
            <a:pPr>
              <a:defRPr/>
            </a:pPr>
            <a:fld id="{91F90534-2670-4F72-862B-7E17C5E2CFE5}" type="slidenum">
              <a:rPr lang="en-US" altLang="en-US"/>
              <a:pPr>
                <a:defRPr/>
              </a:pPr>
              <a:t>‹#›</a:t>
            </a:fld>
            <a:endParaRPr lang="en-US" altLang="en-US"/>
          </a:p>
        </p:txBody>
      </p:sp>
    </p:spTree>
    <p:extLst>
      <p:ext uri="{BB962C8B-B14F-4D97-AF65-F5344CB8AC3E}">
        <p14:creationId xmlns:p14="http://schemas.microsoft.com/office/powerpoint/2010/main" val="196730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1 Column with Subheader)">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92BC7206-472D-47D2-9BB1-2AE02D27963A}"/>
              </a:ext>
            </a:extLst>
          </p:cNvPr>
          <p:cNvSpPr txBox="1">
            <a:spLocks noChangeArrowheads="1"/>
          </p:cNvSpPr>
          <p:nvPr userDrawn="1"/>
        </p:nvSpPr>
        <p:spPr bwMode="auto">
          <a:xfrm>
            <a:off x="8562975" y="5064125"/>
            <a:ext cx="914400" cy="685800"/>
          </a:xfrm>
          <a:prstGeom prst="rect">
            <a:avLst/>
          </a:prstGeom>
          <a:noFill/>
          <a:ln>
            <a:noFill/>
          </a:ln>
          <a:extLst>
            <a:ext uri="{909E8E84-426E-40dd-AFC4-6F175D3DCCD1}"/>
            <a:ext uri="{91240B29-F687-4f45-9708-019B960494DF}"/>
          </a:extLst>
        </p:spPr>
        <p:txBody>
          <a:bodyPr wrap="none" lIns="91424" tIns="45712" rIns="91424" bIns="4571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118" eaLnBrk="1" hangingPunct="1">
              <a:defRPr/>
            </a:pPr>
            <a:endParaRPr lang="en-US" sz="1500"/>
          </a:p>
        </p:txBody>
      </p:sp>
      <p:sp>
        <p:nvSpPr>
          <p:cNvPr id="6" name="TextBox 9">
            <a:extLst>
              <a:ext uri="{FF2B5EF4-FFF2-40B4-BE49-F238E27FC236}">
                <a16:creationId xmlns:a16="http://schemas.microsoft.com/office/drawing/2014/main" id="{90B522B7-672E-4C85-AF5E-5174F5346CB7}"/>
              </a:ext>
            </a:extLst>
          </p:cNvPr>
          <p:cNvSpPr txBox="1">
            <a:spLocks noChangeArrowheads="1"/>
          </p:cNvSpPr>
          <p:nvPr userDrawn="1"/>
        </p:nvSpPr>
        <p:spPr bwMode="auto">
          <a:xfrm>
            <a:off x="1427163" y="4953000"/>
            <a:ext cx="914400" cy="6858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500"/>
          </a:p>
        </p:txBody>
      </p:sp>
      <p:sp>
        <p:nvSpPr>
          <p:cNvPr id="7" name="Text Placeholder 2"/>
          <p:cNvSpPr>
            <a:spLocks noGrp="1"/>
          </p:cNvSpPr>
          <p:nvPr>
            <p:ph type="body" sz="quarter" idx="14"/>
          </p:nvPr>
        </p:nvSpPr>
        <p:spPr>
          <a:xfrm>
            <a:off x="368155" y="1261872"/>
            <a:ext cx="8397635" cy="557569"/>
          </a:xfrm>
          <a:prstGeom prst="rect">
            <a:avLst/>
          </a:prstGeom>
        </p:spPr>
        <p:txBody>
          <a:bodyPr vert="horz" lIns="0" tIns="0" rIns="0" bIns="0" anchor="ctr"/>
          <a:lstStyle>
            <a:lvl1pPr marL="0" indent="0">
              <a:lnSpc>
                <a:spcPct val="120000"/>
              </a:lnSpc>
              <a:buClrTx/>
              <a:buNone/>
              <a:defRPr sz="1600" b="1">
                <a:solidFill>
                  <a:schemeClr val="tx2"/>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11" name="Title 1"/>
          <p:cNvSpPr>
            <a:spLocks noGrp="1"/>
          </p:cNvSpPr>
          <p:nvPr>
            <p:ph type="title"/>
          </p:nvPr>
        </p:nvSpPr>
        <p:spPr>
          <a:xfrm>
            <a:off x="368709" y="123649"/>
            <a:ext cx="6997291" cy="753806"/>
          </a:xfrm>
          <a:prstGeom prst="rect">
            <a:avLst/>
          </a:prstGeom>
        </p:spPr>
        <p:txBody>
          <a:bodyPr lIns="0" tIns="0" rIns="0" bIns="0" anchor="b"/>
          <a:lstStyle>
            <a:lvl1pPr>
              <a:lnSpc>
                <a:spcPct val="90000"/>
              </a:lnSpc>
              <a:defRPr sz="2200" b="1" i="0" baseline="0">
                <a:solidFill>
                  <a:srgbClr val="003359"/>
                </a:solidFill>
                <a:latin typeface="Arial"/>
                <a:cs typeface="Arial"/>
              </a:defRPr>
            </a:lvl1pPr>
          </a:lstStyle>
          <a:p>
            <a:r>
              <a:rPr lang="en-US"/>
              <a:t>Click to edit Master title style</a:t>
            </a:r>
          </a:p>
        </p:txBody>
      </p:sp>
      <p:sp>
        <p:nvSpPr>
          <p:cNvPr id="15" name="Text Placeholder 2"/>
          <p:cNvSpPr>
            <a:spLocks noGrp="1"/>
          </p:cNvSpPr>
          <p:nvPr>
            <p:ph type="body" sz="quarter" idx="16"/>
          </p:nvPr>
        </p:nvSpPr>
        <p:spPr>
          <a:xfrm>
            <a:off x="371433" y="1883664"/>
            <a:ext cx="8395664" cy="2461139"/>
          </a:xfrm>
          <a:prstGeom prst="rect">
            <a:avLst/>
          </a:prstGeom>
        </p:spPr>
        <p:txBody>
          <a:bodyPr vert="horz" lIns="0" tIns="0" rIns="0" bIns="0"/>
          <a:lstStyle>
            <a:lvl1pPr>
              <a:lnSpc>
                <a:spcPct val="120000"/>
              </a:lnSpc>
              <a:buClrTx/>
              <a:defRPr sz="1800">
                <a:solidFill>
                  <a:srgbClr val="003359"/>
                </a:solidFill>
              </a:defRPr>
            </a:lvl1pPr>
            <a:lvl2pPr>
              <a:lnSpc>
                <a:spcPct val="120000"/>
              </a:lnSpc>
              <a:buClrTx/>
              <a:defRPr sz="1600">
                <a:solidFill>
                  <a:srgbClr val="003359"/>
                </a:solidFill>
              </a:defRPr>
            </a:lvl2pPr>
            <a:lvl3pPr>
              <a:lnSpc>
                <a:spcPct val="120000"/>
              </a:lnSpc>
              <a:buClrTx/>
              <a:defRPr sz="1400">
                <a:solidFill>
                  <a:srgbClr val="003359"/>
                </a:solidFill>
              </a:defRPr>
            </a:lvl3pPr>
            <a:lvl4pPr>
              <a:lnSpc>
                <a:spcPct val="120000"/>
              </a:lnSpc>
              <a:buClrTx/>
              <a:defRPr sz="1200">
                <a:solidFill>
                  <a:srgbClr val="003359"/>
                </a:solidFill>
              </a:defRPr>
            </a:lvl4pPr>
            <a:lvl5pPr>
              <a:lnSpc>
                <a:spcPct val="120000"/>
              </a:lnSpc>
              <a:buClrTx/>
              <a:defRPr sz="10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a:extLst>
              <a:ext uri="{FF2B5EF4-FFF2-40B4-BE49-F238E27FC236}">
                <a16:creationId xmlns:a16="http://schemas.microsoft.com/office/drawing/2014/main" id="{857AA7BC-0F7E-4C52-8919-EE2DEF9D3A19}"/>
              </a:ext>
            </a:extLst>
          </p:cNvPr>
          <p:cNvSpPr>
            <a:spLocks noGrp="1"/>
          </p:cNvSpPr>
          <p:nvPr>
            <p:ph type="sldNum" sz="quarter" idx="17"/>
          </p:nvPr>
        </p:nvSpPr>
        <p:spPr/>
        <p:txBody>
          <a:bodyPr/>
          <a:lstStyle>
            <a:lvl1pPr>
              <a:defRPr/>
            </a:lvl1pPr>
          </a:lstStyle>
          <a:p>
            <a:pPr>
              <a:defRPr/>
            </a:pPr>
            <a:fld id="{4BFB0AF6-5668-423D-AAC1-8186A683C20D}" type="slidenum">
              <a:rPr lang="en-US" altLang="en-US"/>
              <a:pPr>
                <a:defRPr/>
              </a:pPr>
              <a:t>‹#›</a:t>
            </a:fld>
            <a:endParaRPr lang="en-US" altLang="en-US"/>
          </a:p>
        </p:txBody>
      </p:sp>
    </p:spTree>
    <p:extLst>
      <p:ext uri="{BB962C8B-B14F-4D97-AF65-F5344CB8AC3E}">
        <p14:creationId xmlns:p14="http://schemas.microsoft.com/office/powerpoint/2010/main" val="62411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2 Column with Subheads)">
    <p:spTree>
      <p:nvGrpSpPr>
        <p:cNvPr id="1" name=""/>
        <p:cNvGrpSpPr/>
        <p:nvPr/>
      </p:nvGrpSpPr>
      <p:grpSpPr>
        <a:xfrm>
          <a:off x="0" y="0"/>
          <a:ext cx="0" cy="0"/>
          <a:chOff x="0" y="0"/>
          <a:chExt cx="0" cy="0"/>
        </a:xfrm>
      </p:grpSpPr>
      <p:sp>
        <p:nvSpPr>
          <p:cNvPr id="16" name="Title 1"/>
          <p:cNvSpPr>
            <a:spLocks noGrp="1"/>
          </p:cNvSpPr>
          <p:nvPr>
            <p:ph type="title"/>
          </p:nvPr>
        </p:nvSpPr>
        <p:spPr>
          <a:xfrm>
            <a:off x="368709" y="123649"/>
            <a:ext cx="7021872" cy="753806"/>
          </a:xfrm>
          <a:prstGeom prst="rect">
            <a:avLst/>
          </a:prstGeom>
        </p:spPr>
        <p:txBody>
          <a:bodyPr lIns="0" tIns="0" rIns="0" bIns="0" anchor="b"/>
          <a:lstStyle>
            <a:lvl1pPr>
              <a:lnSpc>
                <a:spcPct val="90000"/>
              </a:lnSpc>
              <a:defRPr sz="2200" b="1" i="0" baseline="0">
                <a:solidFill>
                  <a:srgbClr val="003359"/>
                </a:solidFill>
                <a:latin typeface="Arial"/>
                <a:cs typeface="Arial"/>
              </a:defRPr>
            </a:lvl1pPr>
          </a:lstStyle>
          <a:p>
            <a:r>
              <a:rPr lang="en-US"/>
              <a:t>Click to edit Master title style</a:t>
            </a:r>
          </a:p>
        </p:txBody>
      </p:sp>
      <p:sp>
        <p:nvSpPr>
          <p:cNvPr id="24" name="Text Placeholder 2"/>
          <p:cNvSpPr>
            <a:spLocks noGrp="1"/>
          </p:cNvSpPr>
          <p:nvPr>
            <p:ph type="body" sz="quarter" idx="20"/>
          </p:nvPr>
        </p:nvSpPr>
        <p:spPr>
          <a:xfrm>
            <a:off x="368156" y="1261872"/>
            <a:ext cx="4037644" cy="557569"/>
          </a:xfrm>
          <a:prstGeom prst="rect">
            <a:avLst/>
          </a:prstGeom>
        </p:spPr>
        <p:txBody>
          <a:bodyPr vert="horz" lIns="0" tIns="0" rIns="0" bIns="0" anchor="ctr"/>
          <a:lstStyle>
            <a:lvl1pPr marL="0" indent="0">
              <a:lnSpc>
                <a:spcPct val="120000"/>
              </a:lnSpc>
              <a:buClrTx/>
              <a:buNone/>
              <a:defRPr sz="1600" b="1">
                <a:solidFill>
                  <a:schemeClr val="tx2"/>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25" name="Text Placeholder 2"/>
          <p:cNvSpPr>
            <a:spLocks noGrp="1"/>
          </p:cNvSpPr>
          <p:nvPr>
            <p:ph type="body" sz="quarter" idx="21"/>
          </p:nvPr>
        </p:nvSpPr>
        <p:spPr>
          <a:xfrm>
            <a:off x="371433" y="1883664"/>
            <a:ext cx="4036696" cy="2461139"/>
          </a:xfrm>
          <a:prstGeom prst="rect">
            <a:avLst/>
          </a:prstGeom>
        </p:spPr>
        <p:txBody>
          <a:bodyPr vert="horz" lIns="0" tIns="0" rIns="0" bIns="0"/>
          <a:lstStyle>
            <a:lvl1pPr>
              <a:lnSpc>
                <a:spcPct val="120000"/>
              </a:lnSpc>
              <a:buClrTx/>
              <a:defRPr sz="1800">
                <a:solidFill>
                  <a:srgbClr val="003359"/>
                </a:solidFill>
              </a:defRPr>
            </a:lvl1pPr>
            <a:lvl2pPr>
              <a:lnSpc>
                <a:spcPct val="120000"/>
              </a:lnSpc>
              <a:buClrTx/>
              <a:defRPr sz="1600">
                <a:solidFill>
                  <a:srgbClr val="003359"/>
                </a:solidFill>
              </a:defRPr>
            </a:lvl2pPr>
            <a:lvl3pPr>
              <a:lnSpc>
                <a:spcPct val="120000"/>
              </a:lnSpc>
              <a:buClrTx/>
              <a:defRPr sz="1400">
                <a:solidFill>
                  <a:srgbClr val="003359"/>
                </a:solidFill>
              </a:defRPr>
            </a:lvl3pPr>
            <a:lvl4pPr>
              <a:lnSpc>
                <a:spcPct val="120000"/>
              </a:lnSpc>
              <a:buClrTx/>
              <a:defRPr sz="1200">
                <a:solidFill>
                  <a:srgbClr val="003359"/>
                </a:solidFill>
              </a:defRPr>
            </a:lvl4pPr>
            <a:lvl5pPr>
              <a:lnSpc>
                <a:spcPct val="120000"/>
              </a:lnSpc>
              <a:buClrTx/>
              <a:defRPr sz="10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
          <p:cNvSpPr>
            <a:spLocks noGrp="1"/>
          </p:cNvSpPr>
          <p:nvPr>
            <p:ph type="body" sz="quarter" idx="22"/>
          </p:nvPr>
        </p:nvSpPr>
        <p:spPr>
          <a:xfrm>
            <a:off x="4735317" y="1261872"/>
            <a:ext cx="4037644" cy="557569"/>
          </a:xfrm>
          <a:prstGeom prst="rect">
            <a:avLst/>
          </a:prstGeom>
        </p:spPr>
        <p:txBody>
          <a:bodyPr vert="horz" lIns="0" tIns="0" rIns="0" bIns="0" anchor="ctr"/>
          <a:lstStyle>
            <a:lvl1pPr marL="0" indent="0">
              <a:lnSpc>
                <a:spcPct val="120000"/>
              </a:lnSpc>
              <a:buClrTx/>
              <a:buNone/>
              <a:defRPr sz="1600" b="1">
                <a:solidFill>
                  <a:schemeClr val="tx2"/>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29" name="Text Placeholder 2"/>
          <p:cNvSpPr>
            <a:spLocks noGrp="1"/>
          </p:cNvSpPr>
          <p:nvPr>
            <p:ph type="body" sz="quarter" idx="23"/>
          </p:nvPr>
        </p:nvSpPr>
        <p:spPr>
          <a:xfrm>
            <a:off x="4738594" y="1883664"/>
            <a:ext cx="4036696" cy="2461139"/>
          </a:xfrm>
          <a:prstGeom prst="rect">
            <a:avLst/>
          </a:prstGeom>
        </p:spPr>
        <p:txBody>
          <a:bodyPr vert="horz" lIns="0" tIns="0" rIns="0" bIns="0"/>
          <a:lstStyle>
            <a:lvl1pPr>
              <a:lnSpc>
                <a:spcPct val="120000"/>
              </a:lnSpc>
              <a:buClrTx/>
              <a:defRPr sz="1800">
                <a:solidFill>
                  <a:srgbClr val="003359"/>
                </a:solidFill>
              </a:defRPr>
            </a:lvl1pPr>
            <a:lvl2pPr>
              <a:lnSpc>
                <a:spcPct val="120000"/>
              </a:lnSpc>
              <a:buClrTx/>
              <a:defRPr sz="1600">
                <a:solidFill>
                  <a:srgbClr val="003359"/>
                </a:solidFill>
              </a:defRPr>
            </a:lvl2pPr>
            <a:lvl3pPr>
              <a:lnSpc>
                <a:spcPct val="120000"/>
              </a:lnSpc>
              <a:buClrTx/>
              <a:defRPr sz="1400">
                <a:solidFill>
                  <a:srgbClr val="003359"/>
                </a:solidFill>
              </a:defRPr>
            </a:lvl3pPr>
            <a:lvl4pPr>
              <a:lnSpc>
                <a:spcPct val="120000"/>
              </a:lnSpc>
              <a:buClrTx/>
              <a:defRPr sz="1200">
                <a:solidFill>
                  <a:srgbClr val="003359"/>
                </a:solidFill>
              </a:defRPr>
            </a:lvl4pPr>
            <a:lvl5pPr>
              <a:lnSpc>
                <a:spcPct val="120000"/>
              </a:lnSpc>
              <a:buClrTx/>
              <a:defRPr sz="10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1B31626E-B3DB-4BE0-96BA-1865F8ADE4D3}"/>
              </a:ext>
            </a:extLst>
          </p:cNvPr>
          <p:cNvSpPr>
            <a:spLocks noGrp="1"/>
          </p:cNvSpPr>
          <p:nvPr>
            <p:ph type="sldNum" sz="quarter" idx="24"/>
          </p:nvPr>
        </p:nvSpPr>
        <p:spPr/>
        <p:txBody>
          <a:bodyPr/>
          <a:lstStyle>
            <a:lvl1pPr>
              <a:defRPr/>
            </a:lvl1pPr>
          </a:lstStyle>
          <a:p>
            <a:pPr>
              <a:defRPr/>
            </a:pPr>
            <a:fld id="{D1FF79B3-85B0-4ADD-8202-1C8A14F279D9}" type="slidenum">
              <a:rPr lang="en-US" altLang="en-US"/>
              <a:pPr>
                <a:defRPr/>
              </a:pPr>
              <a:t>‹#›</a:t>
            </a:fld>
            <a:endParaRPr lang="en-US" altLang="en-US"/>
          </a:p>
        </p:txBody>
      </p:sp>
    </p:spTree>
    <p:extLst>
      <p:ext uri="{BB962C8B-B14F-4D97-AF65-F5344CB8AC3E}">
        <p14:creationId xmlns:p14="http://schemas.microsoft.com/office/powerpoint/2010/main" val="332234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TextBox 1">
            <a:extLst>
              <a:ext uri="{FF2B5EF4-FFF2-40B4-BE49-F238E27FC236}">
                <a16:creationId xmlns:a16="http://schemas.microsoft.com/office/drawing/2014/main" id="{22E360D5-34AF-4E40-AD5D-654804576112}"/>
              </a:ext>
            </a:extLst>
          </p:cNvPr>
          <p:cNvSpPr txBox="1">
            <a:spLocks noChangeArrowheads="1"/>
          </p:cNvSpPr>
          <p:nvPr userDrawn="1"/>
        </p:nvSpPr>
        <p:spPr bwMode="auto">
          <a:xfrm>
            <a:off x="8662988" y="4808538"/>
            <a:ext cx="914400" cy="685800"/>
          </a:xfrm>
          <a:prstGeom prst="rect">
            <a:avLst/>
          </a:prstGeom>
          <a:noFill/>
          <a:ln>
            <a:noFill/>
          </a:ln>
          <a:extLst>
            <a:ext uri="{909E8E84-426E-40dd-AFC4-6F175D3DCCD1}"/>
            <a:ext uri="{91240B29-F687-4f45-9708-019B960494DF}"/>
          </a:extLst>
        </p:spPr>
        <p:txBody>
          <a:bodyPr wrap="none" lIns="91424" tIns="45712" rIns="91424" bIns="45712"/>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18" eaLnBrk="1" hangingPunct="1">
              <a:defRPr/>
            </a:pPr>
            <a:endParaRPr lang="en-US" sz="1500"/>
          </a:p>
        </p:txBody>
      </p:sp>
      <p:sp>
        <p:nvSpPr>
          <p:cNvPr id="3" name="Slide Number Placeholder 2">
            <a:extLst>
              <a:ext uri="{FF2B5EF4-FFF2-40B4-BE49-F238E27FC236}">
                <a16:creationId xmlns:a16="http://schemas.microsoft.com/office/drawing/2014/main" id="{39BF0AEB-F47F-47C9-BFB1-333C00F118A3}"/>
              </a:ext>
            </a:extLst>
          </p:cNvPr>
          <p:cNvSpPr>
            <a:spLocks noGrp="1"/>
          </p:cNvSpPr>
          <p:nvPr>
            <p:ph type="sldNum" sz="quarter" idx="4"/>
          </p:nvPr>
        </p:nvSpPr>
        <p:spPr>
          <a:xfrm>
            <a:off x="6634163" y="4849813"/>
            <a:ext cx="2133600" cy="139700"/>
          </a:xfrm>
          <a:prstGeom prst="rect">
            <a:avLst/>
          </a:prstGeom>
        </p:spPr>
        <p:txBody>
          <a:bodyPr vert="horz" wrap="square" lIns="91424" tIns="45712" rIns="91424" bIns="45712" numCol="1" anchor="b" anchorCtr="0" compatLnSpc="1">
            <a:prstTxWarp prst="textNoShape">
              <a:avLst/>
            </a:prstTxWarp>
          </a:bodyPr>
          <a:lstStyle>
            <a:lvl1pPr algn="r" eaLnBrk="1" hangingPunct="1">
              <a:defRPr sz="700">
                <a:solidFill>
                  <a:srgbClr val="7F7F7F"/>
                </a:solidFill>
                <a:cs typeface="Arial" panose="020B0604020202020204" pitchFamily="34" charset="0"/>
              </a:defRPr>
            </a:lvl1pPr>
          </a:lstStyle>
          <a:p>
            <a:pPr>
              <a:defRPr/>
            </a:pPr>
            <a:fld id="{0DB87F6E-D180-4B43-A3E6-F5A9EA53CEAE}" type="slidenum">
              <a:rPr lang="en-US" altLang="en-US"/>
              <a:pPr>
                <a:defRPr/>
              </a:pPr>
              <a:t>‹#›</a:t>
            </a:fld>
            <a:endParaRPr lang="en-US" altLang="en-US"/>
          </a:p>
        </p:txBody>
      </p:sp>
      <p:sp>
        <p:nvSpPr>
          <p:cNvPr id="2" name="Rectangle 10">
            <a:extLst>
              <a:ext uri="{FF2B5EF4-FFF2-40B4-BE49-F238E27FC236}">
                <a16:creationId xmlns:a16="http://schemas.microsoft.com/office/drawing/2014/main" id="{9790A4CB-5118-4D5C-BE62-2BA479827851}"/>
              </a:ext>
            </a:extLst>
          </p:cNvPr>
          <p:cNvSpPr>
            <a:spLocks/>
          </p:cNvSpPr>
          <p:nvPr userDrawn="1"/>
        </p:nvSpPr>
        <p:spPr bwMode="auto">
          <a:xfrm>
            <a:off x="366713" y="4845050"/>
            <a:ext cx="14938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a:solidFill>
                  <a:srgbClr val="7F7F7F"/>
                </a:solidFill>
                <a:cs typeface="Arial" panose="020B0604020202020204" pitchFamily="34" charset="0"/>
              </a:rPr>
              <a:t>Confidential and proprietary. </a:t>
            </a:r>
            <a:endParaRPr lang="en-US" altLang="en-US" sz="800">
              <a:solidFill>
                <a:srgbClr val="7F7F7F"/>
              </a:solidFill>
              <a:cs typeface="Arial" panose="020B0604020202020204" pitchFamily="34" charset="0"/>
              <a:sym typeface="Arial" panose="020B0604020202020204" pitchFamily="34" charset="0"/>
            </a:endParaRPr>
          </a:p>
        </p:txBody>
      </p:sp>
      <p:cxnSp>
        <p:nvCxnSpPr>
          <p:cNvPr id="11" name="Straight Connector 10">
            <a:extLst>
              <a:ext uri="{FF2B5EF4-FFF2-40B4-BE49-F238E27FC236}">
                <a16:creationId xmlns:a16="http://schemas.microsoft.com/office/drawing/2014/main" id="{CA5F4257-7F83-4307-B60F-C5B65AF3C54C}"/>
              </a:ext>
            </a:extLst>
          </p:cNvPr>
          <p:cNvCxnSpPr/>
          <p:nvPr userDrawn="1"/>
        </p:nvCxnSpPr>
        <p:spPr>
          <a:xfrm>
            <a:off x="368300" y="4754563"/>
            <a:ext cx="839946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30" name="Picture 1">
            <a:extLst>
              <a:ext uri="{FF2B5EF4-FFF2-40B4-BE49-F238E27FC236}">
                <a16:creationId xmlns:a16="http://schemas.microsoft.com/office/drawing/2014/main" id="{CF8AA840-363E-4261-9EE9-163AE344476A}"/>
              </a:ext>
            </a:extLst>
          </p:cNvPr>
          <p:cNvPicPr>
            <a:picLocks noChangeAspect="1"/>
          </p:cNvPicPr>
          <p:nvPr userDrawn="1"/>
        </p:nvPicPr>
        <p:blipFill>
          <a:blip r:embed="rId20"/>
          <a:srcRect/>
          <a:stretch/>
        </p:blipFill>
        <p:spPr bwMode="auto">
          <a:xfrm>
            <a:off x="7584950" y="388936"/>
            <a:ext cx="11797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C563CBE1-4E83-460D-9549-7C7C4CA736DC}"/>
              </a:ext>
            </a:extLst>
          </p:cNvPr>
          <p:cNvCxnSpPr>
            <a:cxnSpLocks/>
          </p:cNvCxnSpPr>
          <p:nvPr userDrawn="1"/>
        </p:nvCxnSpPr>
        <p:spPr>
          <a:xfrm>
            <a:off x="368300" y="933450"/>
            <a:ext cx="839946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5773" r:id="rId1"/>
    <p:sldLayoutId id="2147485774" r:id="rId2"/>
    <p:sldLayoutId id="2147485775" r:id="rId3"/>
    <p:sldLayoutId id="2147485776" r:id="rId4"/>
    <p:sldLayoutId id="2147485777" r:id="rId5"/>
    <p:sldLayoutId id="2147485778" r:id="rId6"/>
    <p:sldLayoutId id="2147485768" r:id="rId7"/>
    <p:sldLayoutId id="2147485779" r:id="rId8"/>
    <p:sldLayoutId id="2147485769" r:id="rId9"/>
    <p:sldLayoutId id="2147485770" r:id="rId10"/>
    <p:sldLayoutId id="2147485780" r:id="rId11"/>
    <p:sldLayoutId id="2147485781" r:id="rId12"/>
    <p:sldLayoutId id="2147485782" r:id="rId13"/>
    <p:sldLayoutId id="2147485783" r:id="rId14"/>
    <p:sldLayoutId id="2147485784" r:id="rId15"/>
    <p:sldLayoutId id="2147485785" r:id="rId16"/>
    <p:sldLayoutId id="2147485786" r:id="rId17"/>
    <p:sldLayoutId id="2147485787" r:id="rId18"/>
  </p:sldLayoutIdLst>
  <p:hf hdr="0" ftr="0" dt="0"/>
  <p:txStyles>
    <p:titleStyle>
      <a:lvl1pPr algn="l" defTabSz="455613" rtl="0" eaLnBrk="1" fontAlgn="base" hangingPunct="1">
        <a:spcBef>
          <a:spcPct val="0"/>
        </a:spcBef>
        <a:spcAft>
          <a:spcPct val="0"/>
        </a:spcAft>
        <a:defRPr sz="3000" b="1" kern="1200" cap="all" spc="70">
          <a:solidFill>
            <a:srgbClr val="F9F9FF"/>
          </a:solidFill>
          <a:latin typeface="Arial Narrow"/>
          <a:ea typeface="MS PGothic" panose="020B0600070205080204" pitchFamily="34" charset="-128"/>
          <a:cs typeface="Arial Narrow"/>
        </a:defRPr>
      </a:lvl1pPr>
      <a:lvl2pPr algn="l" defTabSz="455613" rtl="0" eaLnBrk="1" fontAlgn="base" hangingPunct="1">
        <a:spcBef>
          <a:spcPct val="0"/>
        </a:spcBef>
        <a:spcAft>
          <a:spcPct val="0"/>
        </a:spcAft>
        <a:defRPr sz="3000" b="1">
          <a:solidFill>
            <a:srgbClr val="F9F9FF"/>
          </a:solidFill>
          <a:latin typeface="Arial Narrow" pitchFamily="34" charset="0"/>
          <a:ea typeface="MS PGothic" panose="020B0600070205080204" pitchFamily="34" charset="-128"/>
          <a:cs typeface="Arial Narrow" pitchFamily="34" charset="0"/>
        </a:defRPr>
      </a:lvl2pPr>
      <a:lvl3pPr algn="l" defTabSz="455613" rtl="0" eaLnBrk="1" fontAlgn="base" hangingPunct="1">
        <a:spcBef>
          <a:spcPct val="0"/>
        </a:spcBef>
        <a:spcAft>
          <a:spcPct val="0"/>
        </a:spcAft>
        <a:defRPr sz="3000" b="1">
          <a:solidFill>
            <a:srgbClr val="F9F9FF"/>
          </a:solidFill>
          <a:latin typeface="Arial Narrow" pitchFamily="34" charset="0"/>
          <a:ea typeface="MS PGothic" panose="020B0600070205080204" pitchFamily="34" charset="-128"/>
          <a:cs typeface="Arial Narrow" pitchFamily="34" charset="0"/>
        </a:defRPr>
      </a:lvl3pPr>
      <a:lvl4pPr algn="l" defTabSz="455613" rtl="0" eaLnBrk="1" fontAlgn="base" hangingPunct="1">
        <a:spcBef>
          <a:spcPct val="0"/>
        </a:spcBef>
        <a:spcAft>
          <a:spcPct val="0"/>
        </a:spcAft>
        <a:defRPr sz="3000" b="1">
          <a:solidFill>
            <a:srgbClr val="F9F9FF"/>
          </a:solidFill>
          <a:latin typeface="Arial Narrow" pitchFamily="34" charset="0"/>
          <a:ea typeface="MS PGothic" panose="020B0600070205080204" pitchFamily="34" charset="-128"/>
          <a:cs typeface="Arial Narrow" pitchFamily="34" charset="0"/>
        </a:defRPr>
      </a:lvl4pPr>
      <a:lvl5pPr algn="l" defTabSz="455613" rtl="0" eaLnBrk="1" fontAlgn="base" hangingPunct="1">
        <a:spcBef>
          <a:spcPct val="0"/>
        </a:spcBef>
        <a:spcAft>
          <a:spcPct val="0"/>
        </a:spcAft>
        <a:defRPr sz="3000" b="1">
          <a:solidFill>
            <a:srgbClr val="F9F9FF"/>
          </a:solidFill>
          <a:latin typeface="Arial Narrow" pitchFamily="34" charset="0"/>
          <a:ea typeface="MS PGothic" panose="020B0600070205080204" pitchFamily="34" charset="-128"/>
          <a:cs typeface="Arial Narrow" pitchFamily="34" charset="0"/>
        </a:defRPr>
      </a:lvl5pPr>
      <a:lvl6pPr marL="457118" algn="l" defTabSz="457118" rtl="0" eaLnBrk="1" fontAlgn="base" hangingPunct="1">
        <a:spcBef>
          <a:spcPct val="0"/>
        </a:spcBef>
        <a:spcAft>
          <a:spcPct val="0"/>
        </a:spcAft>
        <a:defRPr sz="3600" b="1">
          <a:solidFill>
            <a:schemeClr val="tx1"/>
          </a:solidFill>
          <a:latin typeface="Arial Narrow" pitchFamily="34" charset="0"/>
        </a:defRPr>
      </a:lvl6pPr>
      <a:lvl7pPr marL="914237" algn="l" defTabSz="457118" rtl="0" eaLnBrk="1" fontAlgn="base" hangingPunct="1">
        <a:spcBef>
          <a:spcPct val="0"/>
        </a:spcBef>
        <a:spcAft>
          <a:spcPct val="0"/>
        </a:spcAft>
        <a:defRPr sz="3600" b="1">
          <a:solidFill>
            <a:schemeClr val="tx1"/>
          </a:solidFill>
          <a:latin typeface="Arial Narrow" pitchFamily="34" charset="0"/>
        </a:defRPr>
      </a:lvl7pPr>
      <a:lvl8pPr marL="1371354" algn="l" defTabSz="457118" rtl="0" eaLnBrk="1" fontAlgn="base" hangingPunct="1">
        <a:spcBef>
          <a:spcPct val="0"/>
        </a:spcBef>
        <a:spcAft>
          <a:spcPct val="0"/>
        </a:spcAft>
        <a:defRPr sz="3600" b="1">
          <a:solidFill>
            <a:schemeClr val="tx1"/>
          </a:solidFill>
          <a:latin typeface="Arial Narrow" pitchFamily="34" charset="0"/>
        </a:defRPr>
      </a:lvl8pPr>
      <a:lvl9pPr marL="1828474" algn="l" defTabSz="457118" rtl="0" eaLnBrk="1" fontAlgn="base" hangingPunct="1">
        <a:spcBef>
          <a:spcPct val="0"/>
        </a:spcBef>
        <a:spcAft>
          <a:spcPct val="0"/>
        </a:spcAft>
        <a:defRPr sz="3600" b="1">
          <a:solidFill>
            <a:schemeClr val="tx1"/>
          </a:solidFill>
          <a:latin typeface="Arial Narrow" pitchFamily="34" charset="0"/>
        </a:defRPr>
      </a:lvl9pPr>
    </p:titleStyle>
    <p:bodyStyle>
      <a:lvl1pPr marL="171450" indent="-171450" algn="l" defTabSz="455613" rtl="0" eaLnBrk="1" fontAlgn="base" hangingPunct="1">
        <a:lnSpc>
          <a:spcPts val="3000"/>
        </a:lnSpc>
        <a:spcBef>
          <a:spcPct val="0"/>
        </a:spcBef>
        <a:spcAft>
          <a:spcPct val="0"/>
        </a:spcAft>
        <a:buClr>
          <a:schemeClr val="tx1"/>
        </a:buClr>
        <a:buFont typeface="Arial" panose="020B0604020202020204" pitchFamily="34" charset="0"/>
        <a:buChar char="•"/>
        <a:defRPr sz="2400" kern="1200">
          <a:solidFill>
            <a:schemeClr val="tx1"/>
          </a:solidFill>
          <a:latin typeface="Arial" pitchFamily="34" charset="0"/>
          <a:ea typeface="MS PGothic" panose="020B0600070205080204" pitchFamily="34" charset="-128"/>
          <a:cs typeface="Arial Narrow"/>
        </a:defRPr>
      </a:lvl1pPr>
      <a:lvl2pPr marL="460375" indent="-171450" algn="l" defTabSz="455613" rtl="0" eaLnBrk="1" fontAlgn="base" hangingPunct="1">
        <a:lnSpc>
          <a:spcPts val="3000"/>
        </a:lnSpc>
        <a:spcBef>
          <a:spcPct val="0"/>
        </a:spcBef>
        <a:spcAft>
          <a:spcPct val="0"/>
        </a:spcAft>
        <a:buFont typeface="Arial" panose="020B0604020202020204" pitchFamily="34" charset="0"/>
        <a:buChar char="•"/>
        <a:defRPr sz="2200" kern="1200">
          <a:solidFill>
            <a:schemeClr val="tx1"/>
          </a:solidFill>
          <a:latin typeface="Arial" pitchFamily="34" charset="0"/>
          <a:ea typeface="Arial Narrow" pitchFamily="34" charset="0"/>
          <a:cs typeface="Arial Narrow"/>
        </a:defRPr>
      </a:lvl2pPr>
      <a:lvl3pPr marL="796925" indent="-171450" algn="l" defTabSz="455613" rtl="0" eaLnBrk="1" fontAlgn="base" hangingPunct="1">
        <a:lnSpc>
          <a:spcPts val="3000"/>
        </a:lnSpc>
        <a:spcBef>
          <a:spcPct val="0"/>
        </a:spcBef>
        <a:spcAft>
          <a:spcPct val="0"/>
        </a:spcAft>
        <a:buFont typeface="Arial" panose="020B0604020202020204" pitchFamily="34" charset="0"/>
        <a:buChar char="•"/>
        <a:defRPr sz="2000" kern="1200">
          <a:solidFill>
            <a:schemeClr val="tx1"/>
          </a:solidFill>
          <a:latin typeface="Arial" pitchFamily="34" charset="0"/>
          <a:ea typeface="Arial Narrow" pitchFamily="34" charset="0"/>
          <a:cs typeface="Arial Narrow"/>
        </a:defRPr>
      </a:lvl3pPr>
      <a:lvl4pPr marL="1085850" indent="-171450" algn="l" defTabSz="455613" rtl="0" eaLnBrk="1" fontAlgn="base" hangingPunct="1">
        <a:lnSpc>
          <a:spcPts val="3000"/>
        </a:lnSpc>
        <a:spcBef>
          <a:spcPct val="0"/>
        </a:spcBef>
        <a:spcAft>
          <a:spcPct val="0"/>
        </a:spcAft>
        <a:buFont typeface="Arial" panose="020B0604020202020204" pitchFamily="34" charset="0"/>
        <a:buChar char="•"/>
        <a:defRPr kern="1200">
          <a:solidFill>
            <a:schemeClr val="tx1"/>
          </a:solidFill>
          <a:latin typeface="Arial" pitchFamily="34" charset="0"/>
          <a:ea typeface="Arial Narrow" pitchFamily="34" charset="0"/>
          <a:cs typeface="Arial Narrow"/>
        </a:defRPr>
      </a:lvl4pPr>
      <a:lvl5pPr marL="1374775" indent="-171450" algn="l" defTabSz="455613" rtl="0" eaLnBrk="1" fontAlgn="base" hangingPunct="1">
        <a:lnSpc>
          <a:spcPts val="3000"/>
        </a:lnSpc>
        <a:spcBef>
          <a:spcPct val="0"/>
        </a:spcBef>
        <a:spcAft>
          <a:spcPct val="0"/>
        </a:spcAft>
        <a:buFont typeface="Arial" panose="020B0604020202020204" pitchFamily="34" charset="0"/>
        <a:buChar char="•"/>
        <a:defRPr sz="1600" kern="1200">
          <a:solidFill>
            <a:schemeClr val="tx1"/>
          </a:solidFill>
          <a:latin typeface="Arial" pitchFamily="34" charset="0"/>
          <a:ea typeface="Arial Narrow" pitchFamily="34" charset="0"/>
          <a:cs typeface="Arial Narrow"/>
        </a:defRPr>
      </a:lvl5pPr>
      <a:lvl6pPr marL="2514152" indent="-228560" algn="l" defTabSz="457118" rtl="0" eaLnBrk="1" latinLnBrk="0" hangingPunct="1">
        <a:spcBef>
          <a:spcPct val="20000"/>
        </a:spcBef>
        <a:buFont typeface="Arial"/>
        <a:buChar char="•"/>
        <a:defRPr sz="2000" kern="1200">
          <a:solidFill>
            <a:schemeClr val="tx1"/>
          </a:solidFill>
          <a:latin typeface="+mn-lt"/>
          <a:ea typeface="+mn-ea"/>
          <a:cs typeface="+mn-cs"/>
        </a:defRPr>
      </a:lvl6pPr>
      <a:lvl7pPr marL="2971271" indent="-228560" algn="l" defTabSz="457118" rtl="0" eaLnBrk="1" latinLnBrk="0" hangingPunct="1">
        <a:spcBef>
          <a:spcPct val="20000"/>
        </a:spcBef>
        <a:buFont typeface="Arial"/>
        <a:buChar char="•"/>
        <a:defRPr sz="2000" kern="1200">
          <a:solidFill>
            <a:schemeClr val="tx1"/>
          </a:solidFill>
          <a:latin typeface="+mn-lt"/>
          <a:ea typeface="+mn-ea"/>
          <a:cs typeface="+mn-cs"/>
        </a:defRPr>
      </a:lvl7pPr>
      <a:lvl8pPr marL="3428389" indent="-228560" algn="l" defTabSz="457118" rtl="0" eaLnBrk="1" latinLnBrk="0" hangingPunct="1">
        <a:spcBef>
          <a:spcPct val="20000"/>
        </a:spcBef>
        <a:buFont typeface="Arial"/>
        <a:buChar char="•"/>
        <a:defRPr sz="2000" kern="1200">
          <a:solidFill>
            <a:schemeClr val="tx1"/>
          </a:solidFill>
          <a:latin typeface="+mn-lt"/>
          <a:ea typeface="+mn-ea"/>
          <a:cs typeface="+mn-cs"/>
        </a:defRPr>
      </a:lvl8pPr>
      <a:lvl9pPr marL="3885507" indent="-228560" algn="l" defTabSz="4571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37" algn="l" defTabSz="457118" rtl="0" eaLnBrk="1" latinLnBrk="0" hangingPunct="1">
        <a:defRPr sz="1800" kern="1200">
          <a:solidFill>
            <a:schemeClr val="tx1"/>
          </a:solidFill>
          <a:latin typeface="+mn-lt"/>
          <a:ea typeface="+mn-ea"/>
          <a:cs typeface="+mn-cs"/>
        </a:defRPr>
      </a:lvl3pPr>
      <a:lvl4pPr marL="1371354" algn="l" defTabSz="457118" rtl="0" eaLnBrk="1" latinLnBrk="0" hangingPunct="1">
        <a:defRPr sz="1800" kern="1200">
          <a:solidFill>
            <a:schemeClr val="tx1"/>
          </a:solidFill>
          <a:latin typeface="+mn-lt"/>
          <a:ea typeface="+mn-ea"/>
          <a:cs typeface="+mn-cs"/>
        </a:defRPr>
      </a:lvl4pPr>
      <a:lvl5pPr marL="1828474" algn="l" defTabSz="457118" rtl="0" eaLnBrk="1" latinLnBrk="0" hangingPunct="1">
        <a:defRPr sz="1800" kern="1200">
          <a:solidFill>
            <a:schemeClr val="tx1"/>
          </a:solidFill>
          <a:latin typeface="+mn-lt"/>
          <a:ea typeface="+mn-ea"/>
          <a:cs typeface="+mn-cs"/>
        </a:defRPr>
      </a:lvl5pPr>
      <a:lvl6pPr marL="2285593" algn="l" defTabSz="457118" rtl="0" eaLnBrk="1" latinLnBrk="0" hangingPunct="1">
        <a:defRPr sz="1800" kern="1200">
          <a:solidFill>
            <a:schemeClr val="tx1"/>
          </a:solidFill>
          <a:latin typeface="+mn-lt"/>
          <a:ea typeface="+mn-ea"/>
          <a:cs typeface="+mn-cs"/>
        </a:defRPr>
      </a:lvl6pPr>
      <a:lvl7pPr marL="2742712" algn="l" defTabSz="457118" rtl="0" eaLnBrk="1" latinLnBrk="0" hangingPunct="1">
        <a:defRPr sz="1800" kern="1200">
          <a:solidFill>
            <a:schemeClr val="tx1"/>
          </a:solidFill>
          <a:latin typeface="+mn-lt"/>
          <a:ea typeface="+mn-ea"/>
          <a:cs typeface="+mn-cs"/>
        </a:defRPr>
      </a:lvl7pPr>
      <a:lvl8pPr marL="3199830" algn="l" defTabSz="457118" rtl="0" eaLnBrk="1" latinLnBrk="0" hangingPunct="1">
        <a:defRPr sz="1800" kern="1200">
          <a:solidFill>
            <a:schemeClr val="tx1"/>
          </a:solidFill>
          <a:latin typeface="+mn-lt"/>
          <a:ea typeface="+mn-ea"/>
          <a:cs typeface="+mn-cs"/>
        </a:defRPr>
      </a:lvl8pPr>
      <a:lvl9pPr marL="3656948" algn="l" defTabSz="457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carecoordination.bluecrossmn.com/care-coordinatio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mailto:Bridgeview.service.agreements@bluecrossmn.com"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DC3045-C20D-704F-ADC4-3BFE0D7040E9}"/>
              </a:ext>
            </a:extLst>
          </p:cNvPr>
          <p:cNvSpPr txBox="1">
            <a:spLocks/>
          </p:cNvSpPr>
          <p:nvPr/>
        </p:nvSpPr>
        <p:spPr>
          <a:xfrm>
            <a:off x="370703" y="1554767"/>
            <a:ext cx="8395729" cy="1251726"/>
          </a:xfrm>
          <a:prstGeom prst="rect">
            <a:avLst/>
          </a:prstGeom>
        </p:spPr>
        <p:txBody>
          <a:bodyPr lIns="0" tIns="45712" rIns="91424" bIns="45712" anchor="b"/>
          <a:lstStyle>
            <a:lvl1pPr algn="l" defTabSz="455613" rtl="0" eaLnBrk="0" fontAlgn="base" hangingPunct="0">
              <a:lnSpc>
                <a:spcPct val="100000"/>
              </a:lnSpc>
              <a:spcBef>
                <a:spcPct val="0"/>
              </a:spcBef>
              <a:spcAft>
                <a:spcPct val="0"/>
              </a:spcAft>
              <a:defRPr sz="3600" b="1" i="0" kern="1200" cap="all" spc="70" baseline="0">
                <a:solidFill>
                  <a:schemeClr val="tx2"/>
                </a:solidFill>
                <a:latin typeface="Arial Narrow" panose="020B0604020202020204" pitchFamily="34" charset="0"/>
                <a:ea typeface="MS PGothic" panose="020B0600070205080204" pitchFamily="34" charset="-128"/>
                <a:cs typeface="Arial Narrow" panose="020B0604020202020204" pitchFamily="34" charset="0"/>
              </a:defRPr>
            </a:lvl1pPr>
            <a:lvl2pPr algn="l" defTabSz="455613" rtl="0" eaLnBrk="0" fontAlgn="base" hangingPunct="0">
              <a:spcBef>
                <a:spcPct val="0"/>
              </a:spcBef>
              <a:spcAft>
                <a:spcPct val="0"/>
              </a:spcAft>
              <a:defRPr sz="3000" b="1">
                <a:solidFill>
                  <a:srgbClr val="F9F9FF"/>
                </a:solidFill>
                <a:latin typeface="Arial Narrow" pitchFamily="34" charset="0"/>
                <a:ea typeface="MS PGothic" panose="020B0600070205080204" pitchFamily="34" charset="-128"/>
                <a:cs typeface="Arial Narrow" pitchFamily="34" charset="0"/>
              </a:defRPr>
            </a:lvl2pPr>
            <a:lvl3pPr algn="l" defTabSz="455613" rtl="0" eaLnBrk="0" fontAlgn="base" hangingPunct="0">
              <a:spcBef>
                <a:spcPct val="0"/>
              </a:spcBef>
              <a:spcAft>
                <a:spcPct val="0"/>
              </a:spcAft>
              <a:defRPr sz="3000" b="1">
                <a:solidFill>
                  <a:srgbClr val="F9F9FF"/>
                </a:solidFill>
                <a:latin typeface="Arial Narrow" pitchFamily="34" charset="0"/>
                <a:ea typeface="MS PGothic" panose="020B0600070205080204" pitchFamily="34" charset="-128"/>
                <a:cs typeface="Arial Narrow" pitchFamily="34" charset="0"/>
              </a:defRPr>
            </a:lvl3pPr>
            <a:lvl4pPr algn="l" defTabSz="455613" rtl="0" eaLnBrk="0" fontAlgn="base" hangingPunct="0">
              <a:spcBef>
                <a:spcPct val="0"/>
              </a:spcBef>
              <a:spcAft>
                <a:spcPct val="0"/>
              </a:spcAft>
              <a:defRPr sz="3000" b="1">
                <a:solidFill>
                  <a:srgbClr val="F9F9FF"/>
                </a:solidFill>
                <a:latin typeface="Arial Narrow" pitchFamily="34" charset="0"/>
                <a:ea typeface="MS PGothic" panose="020B0600070205080204" pitchFamily="34" charset="-128"/>
                <a:cs typeface="Arial Narrow" pitchFamily="34" charset="0"/>
              </a:defRPr>
            </a:lvl4pPr>
            <a:lvl5pPr algn="l" defTabSz="455613" rtl="0" eaLnBrk="0" fontAlgn="base" hangingPunct="0">
              <a:spcBef>
                <a:spcPct val="0"/>
              </a:spcBef>
              <a:spcAft>
                <a:spcPct val="0"/>
              </a:spcAft>
              <a:defRPr sz="3000" b="1">
                <a:solidFill>
                  <a:srgbClr val="F9F9FF"/>
                </a:solidFill>
                <a:latin typeface="Arial Narrow" pitchFamily="34" charset="0"/>
                <a:ea typeface="MS PGothic" panose="020B0600070205080204" pitchFamily="34" charset="-128"/>
                <a:cs typeface="Arial Narrow" pitchFamily="34" charset="0"/>
              </a:defRPr>
            </a:lvl5pPr>
            <a:lvl6pPr marL="457118" algn="l" defTabSz="457118" rtl="0" fontAlgn="base">
              <a:spcBef>
                <a:spcPct val="0"/>
              </a:spcBef>
              <a:spcAft>
                <a:spcPct val="0"/>
              </a:spcAft>
              <a:defRPr sz="3600" b="1">
                <a:solidFill>
                  <a:schemeClr val="tx1"/>
                </a:solidFill>
                <a:latin typeface="Arial Narrow" pitchFamily="34" charset="0"/>
              </a:defRPr>
            </a:lvl6pPr>
            <a:lvl7pPr marL="914237" algn="l" defTabSz="457118" rtl="0" fontAlgn="base">
              <a:spcBef>
                <a:spcPct val="0"/>
              </a:spcBef>
              <a:spcAft>
                <a:spcPct val="0"/>
              </a:spcAft>
              <a:defRPr sz="3600" b="1">
                <a:solidFill>
                  <a:schemeClr val="tx1"/>
                </a:solidFill>
                <a:latin typeface="Arial Narrow" pitchFamily="34" charset="0"/>
              </a:defRPr>
            </a:lvl7pPr>
            <a:lvl8pPr marL="1371354" algn="l" defTabSz="457118" rtl="0" fontAlgn="base">
              <a:spcBef>
                <a:spcPct val="0"/>
              </a:spcBef>
              <a:spcAft>
                <a:spcPct val="0"/>
              </a:spcAft>
              <a:defRPr sz="3600" b="1">
                <a:solidFill>
                  <a:schemeClr val="tx1"/>
                </a:solidFill>
                <a:latin typeface="Arial Narrow" pitchFamily="34" charset="0"/>
              </a:defRPr>
            </a:lvl8pPr>
            <a:lvl9pPr marL="1828474" algn="l" defTabSz="457118" rtl="0" fontAlgn="base">
              <a:spcBef>
                <a:spcPct val="0"/>
              </a:spcBef>
              <a:spcAft>
                <a:spcPct val="0"/>
              </a:spcAft>
              <a:defRPr sz="3600" b="1">
                <a:solidFill>
                  <a:schemeClr val="tx1"/>
                </a:solidFill>
                <a:latin typeface="Arial Narrow" pitchFamily="34" charset="0"/>
              </a:defRPr>
            </a:lvl9pPr>
          </a:lstStyle>
          <a:p>
            <a:br>
              <a:rPr lang="en-US"/>
            </a:br>
            <a:r>
              <a:rPr lang="en-US">
                <a:latin typeface="Arial Narrow"/>
                <a:ea typeface="MS PGothic"/>
              </a:rPr>
              <a:t>Blue Plus-Consumer directed community supports (CDCS) </a:t>
            </a:r>
            <a:endParaRPr lang="en-US" sz="1600">
              <a:latin typeface="Arial Narrow"/>
              <a:ea typeface="MS PGothic"/>
            </a:endParaRPr>
          </a:p>
        </p:txBody>
      </p:sp>
      <p:sp>
        <p:nvSpPr>
          <p:cNvPr id="5" name="Text Placeholder 5">
            <a:extLst>
              <a:ext uri="{FF2B5EF4-FFF2-40B4-BE49-F238E27FC236}">
                <a16:creationId xmlns:a16="http://schemas.microsoft.com/office/drawing/2014/main" id="{A8148F33-A98D-5047-94E5-42E18371DE4D}"/>
              </a:ext>
            </a:extLst>
          </p:cNvPr>
          <p:cNvSpPr>
            <a:spLocks noGrp="1"/>
          </p:cNvSpPr>
          <p:nvPr>
            <p:ph type="body" sz="quarter" idx="14"/>
          </p:nvPr>
        </p:nvSpPr>
        <p:spPr>
          <a:xfrm>
            <a:off x="370703" y="2908501"/>
            <a:ext cx="8395729" cy="326477"/>
          </a:xfrm>
        </p:spPr>
        <p:txBody>
          <a:bodyPr/>
          <a:lstStyle/>
          <a:p>
            <a:r>
              <a:rPr lang="en-US">
                <a:latin typeface="Arial"/>
                <a:ea typeface="MS PGothic"/>
              </a:rPr>
              <a:t>MSHO/MSC+ Partner Relations</a:t>
            </a:r>
            <a:endParaRPr lang="en-US"/>
          </a:p>
        </p:txBody>
      </p:sp>
      <p:sp>
        <p:nvSpPr>
          <p:cNvPr id="6" name="Text Placeholder 6">
            <a:extLst>
              <a:ext uri="{FF2B5EF4-FFF2-40B4-BE49-F238E27FC236}">
                <a16:creationId xmlns:a16="http://schemas.microsoft.com/office/drawing/2014/main" id="{4C08BFCC-A4C3-314C-8857-5A2ED2CFDB19}"/>
              </a:ext>
            </a:extLst>
          </p:cNvPr>
          <p:cNvSpPr>
            <a:spLocks noGrp="1"/>
          </p:cNvSpPr>
          <p:nvPr>
            <p:ph type="body" sz="quarter" idx="15"/>
          </p:nvPr>
        </p:nvSpPr>
        <p:spPr>
          <a:xfrm>
            <a:off x="370703" y="3277335"/>
            <a:ext cx="8395729" cy="326477"/>
          </a:xfrm>
        </p:spPr>
        <p:txBody>
          <a:bodyPr/>
          <a:lstStyle/>
          <a:p>
            <a:r>
              <a:rPr lang="en-US">
                <a:latin typeface="Arial Narrow"/>
                <a:ea typeface="MS PGothic"/>
              </a:rPr>
              <a:t>December 5th, 2024 </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6F589-8CCD-DEFD-671B-2EB07CBE7101}"/>
              </a:ext>
            </a:extLst>
          </p:cNvPr>
          <p:cNvSpPr>
            <a:spLocks noGrp="1"/>
          </p:cNvSpPr>
          <p:nvPr>
            <p:ph type="body" sz="quarter" idx="11"/>
          </p:nvPr>
        </p:nvSpPr>
        <p:spPr>
          <a:xfrm>
            <a:off x="371433" y="1282528"/>
            <a:ext cx="8395664" cy="3438007"/>
          </a:xfrm>
        </p:spPr>
        <p:txBody>
          <a:bodyPr vert="horz" lIns="0" tIns="0" rIns="0" bIns="0" anchor="t"/>
          <a:lstStyle/>
          <a:p>
            <a:pPr marL="0" indent="0">
              <a:buNone/>
            </a:pPr>
            <a:r>
              <a:rPr lang="en-US" b="1" i="1">
                <a:latin typeface="Arial"/>
                <a:ea typeface="MS PGothic"/>
              </a:rPr>
              <a:t>Financial Management Service (FMS):</a:t>
            </a:r>
            <a:endParaRPr lang="en-US" b="1" i="1"/>
          </a:p>
          <a:p>
            <a:r>
              <a:rPr lang="en-US">
                <a:latin typeface="Arial"/>
                <a:ea typeface="MS PGothic"/>
              </a:rPr>
              <a:t>FMS is required with CDCS and assists with:</a:t>
            </a:r>
          </a:p>
          <a:p>
            <a:pPr lvl="1"/>
            <a:r>
              <a:rPr lang="en-US">
                <a:latin typeface="Arial"/>
                <a:ea typeface="MS PGothic"/>
              </a:rPr>
              <a:t>Financial tasks</a:t>
            </a:r>
          </a:p>
          <a:p>
            <a:pPr lvl="2"/>
            <a:r>
              <a:rPr lang="en-US">
                <a:latin typeface="Arial"/>
                <a:ea typeface="MS PGothic"/>
              </a:rPr>
              <a:t>Documenting and reporting all expenditures of funds</a:t>
            </a:r>
          </a:p>
          <a:p>
            <a:pPr lvl="2"/>
            <a:r>
              <a:rPr lang="en-US">
                <a:latin typeface="Arial"/>
                <a:ea typeface="MS PGothic"/>
              </a:rPr>
              <a:t>Dispersing expense summaries</a:t>
            </a:r>
          </a:p>
          <a:p>
            <a:pPr lvl="1"/>
            <a:r>
              <a:rPr lang="en-US">
                <a:latin typeface="Arial"/>
                <a:ea typeface="MS PGothic"/>
              </a:rPr>
              <a:t>Billing</a:t>
            </a:r>
          </a:p>
          <a:p>
            <a:pPr lvl="2"/>
            <a:r>
              <a:rPr lang="en-US">
                <a:latin typeface="Arial"/>
                <a:ea typeface="MS PGothic"/>
              </a:rPr>
              <a:t>Paying caregivers and vendors for authorized goods and services</a:t>
            </a:r>
          </a:p>
          <a:p>
            <a:pPr lvl="2"/>
            <a:r>
              <a:rPr lang="en-US">
                <a:latin typeface="Arial"/>
                <a:ea typeface="MS PGothic"/>
              </a:rPr>
              <a:t>Employer-related responsibilities</a:t>
            </a:r>
          </a:p>
          <a:p>
            <a:pPr lvl="2"/>
            <a:r>
              <a:rPr lang="en-US">
                <a:latin typeface="Arial"/>
                <a:ea typeface="MS PGothic"/>
              </a:rPr>
              <a:t>Education for members on how to employ workers</a:t>
            </a:r>
          </a:p>
          <a:p>
            <a:pPr lvl="2"/>
            <a:r>
              <a:rPr lang="en-US">
                <a:latin typeface="Arial"/>
                <a:ea typeface="MS PGothic"/>
              </a:rPr>
              <a:t>Filing Federal and state payroll taxes on behalf of the member</a:t>
            </a:r>
          </a:p>
          <a:p>
            <a:pPr lvl="2"/>
            <a:r>
              <a:rPr lang="en-US">
                <a:latin typeface="Arial"/>
                <a:ea typeface="MS PGothic"/>
              </a:rPr>
              <a:t>Obtaining Workers Compensation</a:t>
            </a:r>
          </a:p>
          <a:p>
            <a:pPr lvl="2"/>
            <a:r>
              <a:rPr lang="en-US">
                <a:latin typeface="Arial"/>
                <a:ea typeface="MS PGothic"/>
              </a:rPr>
              <a:t>Initiates background studies for workers</a:t>
            </a:r>
          </a:p>
        </p:txBody>
      </p:sp>
      <p:sp>
        <p:nvSpPr>
          <p:cNvPr id="3" name="Title 2">
            <a:extLst>
              <a:ext uri="{FF2B5EF4-FFF2-40B4-BE49-F238E27FC236}">
                <a16:creationId xmlns:a16="http://schemas.microsoft.com/office/drawing/2014/main" id="{07B3C4BC-6CB6-3AD3-394D-BB04F7616B83}"/>
              </a:ext>
            </a:extLst>
          </p:cNvPr>
          <p:cNvSpPr>
            <a:spLocks noGrp="1"/>
          </p:cNvSpPr>
          <p:nvPr>
            <p:ph type="title"/>
          </p:nvPr>
        </p:nvSpPr>
        <p:spPr/>
        <p:txBody>
          <a:bodyPr/>
          <a:lstStyle/>
          <a:p>
            <a:r>
              <a:rPr lang="en-US"/>
              <a:t>Roles and Responsibilities</a:t>
            </a:r>
          </a:p>
        </p:txBody>
      </p:sp>
      <p:sp>
        <p:nvSpPr>
          <p:cNvPr id="4" name="Slide Number Placeholder 3">
            <a:extLst>
              <a:ext uri="{FF2B5EF4-FFF2-40B4-BE49-F238E27FC236}">
                <a16:creationId xmlns:a16="http://schemas.microsoft.com/office/drawing/2014/main" id="{DF7A5B6D-E5AB-D2B4-8812-9F4FAFA05C30}"/>
              </a:ext>
            </a:extLst>
          </p:cNvPr>
          <p:cNvSpPr>
            <a:spLocks noGrp="1"/>
          </p:cNvSpPr>
          <p:nvPr>
            <p:ph type="sldNum" sz="quarter" idx="12"/>
          </p:nvPr>
        </p:nvSpPr>
        <p:spPr/>
        <p:txBody>
          <a:bodyPr/>
          <a:lstStyle/>
          <a:p>
            <a:pPr>
              <a:defRPr/>
            </a:pPr>
            <a:fld id="{8056B25C-0DB6-42B2-A6C7-0B2BE5D05A4E}" type="slidenum">
              <a:rPr lang="en-US" altLang="en-US"/>
              <a:pPr>
                <a:defRPr/>
              </a:pPr>
              <a:t>10</a:t>
            </a:fld>
            <a:endParaRPr lang="en-US" altLang="en-US"/>
          </a:p>
        </p:txBody>
      </p:sp>
    </p:spTree>
    <p:extLst>
      <p:ext uri="{BB962C8B-B14F-4D97-AF65-F5344CB8AC3E}">
        <p14:creationId xmlns:p14="http://schemas.microsoft.com/office/powerpoint/2010/main" val="308729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B64A32-05C3-660E-391E-43BA9F490131}"/>
              </a:ext>
            </a:extLst>
          </p:cNvPr>
          <p:cNvSpPr>
            <a:spLocks noGrp="1"/>
          </p:cNvSpPr>
          <p:nvPr>
            <p:ph type="body" sz="quarter" idx="11"/>
          </p:nvPr>
        </p:nvSpPr>
        <p:spPr>
          <a:xfrm>
            <a:off x="371433" y="1261872"/>
            <a:ext cx="8395664" cy="3114386"/>
          </a:xfrm>
        </p:spPr>
        <p:txBody>
          <a:bodyPr vert="horz" lIns="0" tIns="0" rIns="0" bIns="0">
            <a:normAutofit/>
          </a:bodyPr>
          <a:lstStyle/>
          <a:p>
            <a:pPr marL="0" indent="0">
              <a:spcAft>
                <a:spcPts val="600"/>
              </a:spcAft>
              <a:buNone/>
            </a:pPr>
            <a:r>
              <a:rPr lang="en-US" b="1" i="1"/>
              <a:t>Support Planner:</a:t>
            </a:r>
            <a:endParaRPr lang="en-US"/>
          </a:p>
          <a:p>
            <a:pPr>
              <a:spcAft>
                <a:spcPts val="600"/>
              </a:spcAft>
            </a:pPr>
            <a:r>
              <a:rPr lang="en-US"/>
              <a:t>This is an optional service with primary tasks of: </a:t>
            </a:r>
          </a:p>
          <a:p>
            <a:pPr lvl="1">
              <a:spcAft>
                <a:spcPts val="600"/>
              </a:spcAft>
            </a:pPr>
            <a:r>
              <a:rPr lang="en-US" sz="1800"/>
              <a:t>Facilitating the development of the CDCS CSP and Health and Safety Plan</a:t>
            </a:r>
          </a:p>
          <a:p>
            <a:pPr lvl="1">
              <a:spcAft>
                <a:spcPts val="600"/>
              </a:spcAft>
            </a:pPr>
            <a:r>
              <a:rPr lang="en-US" sz="1800"/>
              <a:t>Completing plan-related documents throughout the year</a:t>
            </a:r>
          </a:p>
          <a:p>
            <a:pPr lvl="1">
              <a:spcAft>
                <a:spcPts val="600"/>
              </a:spcAft>
            </a:pPr>
            <a:r>
              <a:rPr lang="en-US" sz="1800"/>
              <a:t>Finding and training staff</a:t>
            </a:r>
          </a:p>
          <a:p>
            <a:pPr lvl="1">
              <a:spcAft>
                <a:spcPts val="600"/>
              </a:spcAft>
            </a:pPr>
            <a:r>
              <a:rPr lang="en-US" sz="1800"/>
              <a:t>Finding resources as needed</a:t>
            </a:r>
          </a:p>
          <a:p>
            <a:pPr lvl="1">
              <a:spcAft>
                <a:spcPts val="600"/>
              </a:spcAft>
            </a:pPr>
            <a:r>
              <a:rPr lang="en-US" sz="1800"/>
              <a:t>Remaining current on the rules, policies, and procedures of the CDCS program</a:t>
            </a:r>
          </a:p>
        </p:txBody>
      </p:sp>
      <p:sp>
        <p:nvSpPr>
          <p:cNvPr id="3" name="Title 2">
            <a:extLst>
              <a:ext uri="{FF2B5EF4-FFF2-40B4-BE49-F238E27FC236}">
                <a16:creationId xmlns:a16="http://schemas.microsoft.com/office/drawing/2014/main" id="{57E7705A-0C86-C3A2-5A19-76ACB4FB36CB}"/>
              </a:ext>
            </a:extLst>
          </p:cNvPr>
          <p:cNvSpPr>
            <a:spLocks noGrp="1"/>
          </p:cNvSpPr>
          <p:nvPr>
            <p:ph type="title"/>
          </p:nvPr>
        </p:nvSpPr>
        <p:spPr>
          <a:xfrm>
            <a:off x="368709" y="111385"/>
            <a:ext cx="6974200" cy="766070"/>
          </a:xfrm>
        </p:spPr>
        <p:txBody>
          <a:bodyPr anchor="b">
            <a:normAutofit/>
          </a:bodyPr>
          <a:lstStyle/>
          <a:p>
            <a:r>
              <a:rPr lang="en-US"/>
              <a:t>Roles and Responsibilities</a:t>
            </a:r>
          </a:p>
        </p:txBody>
      </p:sp>
      <p:sp>
        <p:nvSpPr>
          <p:cNvPr id="4" name="Slide Number Placeholder 3">
            <a:extLst>
              <a:ext uri="{FF2B5EF4-FFF2-40B4-BE49-F238E27FC236}">
                <a16:creationId xmlns:a16="http://schemas.microsoft.com/office/drawing/2014/main" id="{56BF26F7-9720-9E76-EC69-35742F4F20B0}"/>
              </a:ext>
            </a:extLst>
          </p:cNvPr>
          <p:cNvSpPr>
            <a:spLocks noGrp="1"/>
          </p:cNvSpPr>
          <p:nvPr>
            <p:ph type="sldNum" sz="quarter" idx="12"/>
          </p:nvPr>
        </p:nvSpPr>
        <p:spPr>
          <a:xfrm>
            <a:off x="6634163" y="4849813"/>
            <a:ext cx="2133600" cy="139700"/>
          </a:xfrm>
        </p:spPr>
        <p:txBody>
          <a:bodyPr wrap="square" anchor="b">
            <a:normAutofit/>
          </a:bodyPr>
          <a:lstStyle/>
          <a:p>
            <a:pPr>
              <a:lnSpc>
                <a:spcPct val="90000"/>
              </a:lnSpc>
              <a:spcAft>
                <a:spcPts val="600"/>
              </a:spcAft>
              <a:defRPr/>
            </a:pPr>
            <a:fld id="{8056B25C-0DB6-42B2-A6C7-0B2BE5D05A4E}" type="slidenum">
              <a:rPr lang="en-US" altLang="en-US" sz="300"/>
              <a:pPr>
                <a:lnSpc>
                  <a:spcPct val="90000"/>
                </a:lnSpc>
                <a:spcAft>
                  <a:spcPts val="600"/>
                </a:spcAft>
                <a:defRPr/>
              </a:pPr>
              <a:t>11</a:t>
            </a:fld>
            <a:endParaRPr lang="en-US" altLang="en-US" sz="300"/>
          </a:p>
        </p:txBody>
      </p:sp>
    </p:spTree>
    <p:extLst>
      <p:ext uri="{BB962C8B-B14F-4D97-AF65-F5344CB8AC3E}">
        <p14:creationId xmlns:p14="http://schemas.microsoft.com/office/powerpoint/2010/main" val="237830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Cdcs process/High overview</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12</a:t>
            </a:fld>
            <a:endParaRPr lang="en-US" altLang="en-US">
              <a:solidFill>
                <a:schemeClr val="bg1"/>
              </a:solidFill>
            </a:endParaRPr>
          </a:p>
        </p:txBody>
      </p:sp>
    </p:spTree>
    <p:extLst>
      <p:ext uri="{BB962C8B-B14F-4D97-AF65-F5344CB8AC3E}">
        <p14:creationId xmlns:p14="http://schemas.microsoft.com/office/powerpoint/2010/main" val="161511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0B7FF-F1F4-7431-D603-25BA160D13D6}"/>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8DBAD09B-DF77-C6B1-AD8E-5F91BCBD01EC}"/>
              </a:ext>
            </a:extLst>
          </p:cNvPr>
          <p:cNvSpPr>
            <a:spLocks noGrp="1"/>
          </p:cNvSpPr>
          <p:nvPr>
            <p:ph type="title"/>
          </p:nvPr>
        </p:nvSpPr>
        <p:spPr/>
        <p:txBody>
          <a:bodyPr/>
          <a:lstStyle/>
          <a:p>
            <a:r>
              <a:rPr lang="en-US">
                <a:ea typeface="MS PGothic"/>
              </a:rPr>
              <a:t>CDCS order of events</a:t>
            </a:r>
            <a:endParaRPr lang="en-US"/>
          </a:p>
        </p:txBody>
      </p:sp>
      <p:sp>
        <p:nvSpPr>
          <p:cNvPr id="4" name="Slide Number Placeholder 3">
            <a:extLst>
              <a:ext uri="{FF2B5EF4-FFF2-40B4-BE49-F238E27FC236}">
                <a16:creationId xmlns:a16="http://schemas.microsoft.com/office/drawing/2014/main" id="{08125758-0947-7006-BD64-D95493072884}"/>
              </a:ext>
            </a:extLst>
          </p:cNvPr>
          <p:cNvSpPr>
            <a:spLocks noGrp="1"/>
          </p:cNvSpPr>
          <p:nvPr>
            <p:ph type="sldNum" sz="quarter" idx="12"/>
          </p:nvPr>
        </p:nvSpPr>
        <p:spPr/>
        <p:txBody>
          <a:bodyPr/>
          <a:lstStyle/>
          <a:p>
            <a:pPr>
              <a:defRPr/>
            </a:pPr>
            <a:fld id="{8056B25C-0DB6-42B2-A6C7-0B2BE5D05A4E}" type="slidenum">
              <a:rPr lang="en-US" altLang="en-US"/>
              <a:pPr>
                <a:defRPr/>
              </a:pPr>
              <a:t>13</a:t>
            </a:fld>
            <a:endParaRPr lang="en-US" altLang="en-US"/>
          </a:p>
        </p:txBody>
      </p:sp>
      <p:pic>
        <p:nvPicPr>
          <p:cNvPr id="8" name="Picture 7" descr="A diagram of events for a member&#10;&#10;Description automatically generated">
            <a:extLst>
              <a:ext uri="{FF2B5EF4-FFF2-40B4-BE49-F238E27FC236}">
                <a16:creationId xmlns:a16="http://schemas.microsoft.com/office/drawing/2014/main" id="{47163BBF-5B31-9AD3-C190-E1BF7A6906E6}"/>
              </a:ext>
            </a:extLst>
          </p:cNvPr>
          <p:cNvPicPr>
            <a:picLocks noChangeAspect="1"/>
          </p:cNvPicPr>
          <p:nvPr/>
        </p:nvPicPr>
        <p:blipFill>
          <a:blip r:embed="rId3"/>
          <a:stretch>
            <a:fillRect/>
          </a:stretch>
        </p:blipFill>
        <p:spPr>
          <a:xfrm>
            <a:off x="373672" y="1282210"/>
            <a:ext cx="8396655" cy="3091964"/>
          </a:xfrm>
          <a:prstGeom prst="rect">
            <a:avLst/>
          </a:prstGeom>
        </p:spPr>
      </p:pic>
    </p:spTree>
    <p:extLst>
      <p:ext uri="{BB962C8B-B14F-4D97-AF65-F5344CB8AC3E}">
        <p14:creationId xmlns:p14="http://schemas.microsoft.com/office/powerpoint/2010/main" val="350510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WHAT CAN BE APPROVED WITH cdcs?</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14</a:t>
            </a:fld>
            <a:endParaRPr lang="en-US" altLang="en-US">
              <a:solidFill>
                <a:schemeClr val="bg1"/>
              </a:solidFill>
            </a:endParaRPr>
          </a:p>
        </p:txBody>
      </p:sp>
    </p:spTree>
    <p:extLst>
      <p:ext uri="{BB962C8B-B14F-4D97-AF65-F5344CB8AC3E}">
        <p14:creationId xmlns:p14="http://schemas.microsoft.com/office/powerpoint/2010/main" val="391777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025435"/>
            <a:ext cx="8395664" cy="3729446"/>
          </a:xfrm>
        </p:spPr>
        <p:txBody>
          <a:bodyPr vert="horz" lIns="0" tIns="0" rIns="0" bIns="0" anchor="t"/>
          <a:lstStyle/>
          <a:p>
            <a:r>
              <a:rPr lang="en-US" dirty="0">
                <a:latin typeface="Arial"/>
                <a:ea typeface="MS PGothic"/>
              </a:rPr>
              <a:t>P</a:t>
            </a:r>
            <a:r>
              <a:rPr lang="en-US" sz="1800" b="0" i="0" u="none" strike="noStrike" dirty="0">
                <a:solidFill>
                  <a:srgbClr val="003359"/>
                </a:solidFill>
                <a:effectLst/>
                <a:latin typeface="Arial"/>
                <a:ea typeface="MS PGothic"/>
              </a:rPr>
              <a:t>rovides supports, services, or goods that help the member live and participate in their community and is required to support the member’s health and safety</a:t>
            </a:r>
          </a:p>
          <a:p>
            <a:pPr lvl="1"/>
            <a:r>
              <a:rPr lang="en-US" dirty="0">
                <a:latin typeface="Arial"/>
              </a:rPr>
              <a:t>EAA (ramps/vehicle modifications) and can use a vendor not enrolled with DHS</a:t>
            </a:r>
          </a:p>
          <a:p>
            <a:pPr lvl="1"/>
            <a:r>
              <a:rPr lang="en-US" dirty="0">
                <a:latin typeface="Arial"/>
              </a:rPr>
              <a:t>Assistive Technology</a:t>
            </a:r>
          </a:p>
          <a:p>
            <a:pPr lvl="1"/>
            <a:r>
              <a:rPr lang="en-US" dirty="0">
                <a:latin typeface="Arial"/>
              </a:rPr>
              <a:t>Supplies and Equipment (could order directly from Amazon or Walmart)</a:t>
            </a:r>
          </a:p>
          <a:p>
            <a:pPr lvl="1"/>
            <a:r>
              <a:rPr lang="en-US" dirty="0">
                <a:latin typeface="Arial"/>
              </a:rPr>
              <a:t>Monitoring Technology</a:t>
            </a:r>
          </a:p>
          <a:p>
            <a:pPr lvl="1"/>
            <a:r>
              <a:rPr lang="en-US" dirty="0">
                <a:latin typeface="Arial"/>
              </a:rPr>
              <a:t>Transportation (Uber, Lyft, pay CDCS staff mileage)</a:t>
            </a:r>
          </a:p>
          <a:p>
            <a:pPr lvl="1"/>
            <a:r>
              <a:rPr lang="en-US" dirty="0">
                <a:latin typeface="Arial"/>
              </a:rPr>
              <a:t>Personal Support (Paid Spouse, CDCS Staff, Caregiver relief, Companionship)</a:t>
            </a:r>
          </a:p>
          <a:p>
            <a:pPr lvl="1"/>
            <a:r>
              <a:rPr lang="en-US" dirty="0">
                <a:latin typeface="Arial"/>
              </a:rPr>
              <a:t>ILS/ICLS</a:t>
            </a:r>
          </a:p>
          <a:p>
            <a:pPr lvl="1"/>
            <a:r>
              <a:rPr lang="en-US" dirty="0">
                <a:latin typeface="Arial"/>
              </a:rPr>
              <a:t>Day services</a:t>
            </a:r>
          </a:p>
          <a:p>
            <a:pPr lvl="1"/>
            <a:r>
              <a:rPr lang="en-US" dirty="0">
                <a:latin typeface="Arial"/>
              </a:rPr>
              <a:t>Making a bike adaptable </a:t>
            </a:r>
          </a:p>
          <a:p>
            <a:pPr marL="288925" lvl="1" indent="0">
              <a:buNone/>
            </a:pPr>
            <a:endParaRPr lang="en-US" sz="1200" b="1" dirty="0">
              <a:solidFill>
                <a:srgbClr val="FF0000"/>
              </a:solidFill>
            </a:endParaRPr>
          </a:p>
          <a:p>
            <a:pPr marL="288925" lvl="1" indent="0">
              <a:buNone/>
            </a:pPr>
            <a:r>
              <a:rPr lang="en-US" sz="1200" b="1" dirty="0">
                <a:solidFill>
                  <a:srgbClr val="FF0000"/>
                </a:solidFill>
                <a:latin typeface="Arial"/>
              </a:rPr>
              <a:t>*Note: </a:t>
            </a:r>
            <a:r>
              <a:rPr lang="en-US" sz="1200" b="1" dirty="0">
                <a:latin typeface="Arial"/>
              </a:rPr>
              <a:t>Not an all-inclusive list</a:t>
            </a:r>
          </a:p>
          <a:p>
            <a:pPr lvl="1"/>
            <a:endParaRPr lang="en-US" dirty="0"/>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t>allowable</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15</a:t>
            </a:fld>
            <a:endParaRPr lang="en-US" altLang="en-US"/>
          </a:p>
        </p:txBody>
      </p:sp>
      <p:pic>
        <p:nvPicPr>
          <p:cNvPr id="8" name="Picture 7">
            <a:extLst>
              <a:ext uri="{FF2B5EF4-FFF2-40B4-BE49-F238E27FC236}">
                <a16:creationId xmlns:a16="http://schemas.microsoft.com/office/drawing/2014/main" id="{0154D007-5723-4320-3F2B-B9C4C0265F0D}"/>
              </a:ext>
            </a:extLst>
          </p:cNvPr>
          <p:cNvPicPr>
            <a:picLocks noChangeAspect="1"/>
          </p:cNvPicPr>
          <p:nvPr/>
        </p:nvPicPr>
        <p:blipFill>
          <a:blip r:embed="rId3"/>
          <a:stretch>
            <a:fillRect/>
          </a:stretch>
        </p:blipFill>
        <p:spPr>
          <a:xfrm>
            <a:off x="5784113" y="3437860"/>
            <a:ext cx="1878418" cy="1209906"/>
          </a:xfrm>
          <a:prstGeom prst="rect">
            <a:avLst/>
          </a:prstGeom>
        </p:spPr>
      </p:pic>
    </p:spTree>
    <p:extLst>
      <p:ext uri="{BB962C8B-B14F-4D97-AF65-F5344CB8AC3E}">
        <p14:creationId xmlns:p14="http://schemas.microsoft.com/office/powerpoint/2010/main" val="342386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1D53B-8610-5604-9886-84670BAF5883}"/>
              </a:ext>
            </a:extLst>
          </p:cNvPr>
          <p:cNvSpPr>
            <a:spLocks noGrp="1"/>
          </p:cNvSpPr>
          <p:nvPr>
            <p:ph type="body" sz="quarter" idx="11"/>
          </p:nvPr>
        </p:nvSpPr>
        <p:spPr>
          <a:xfrm>
            <a:off x="371433" y="1090749"/>
            <a:ext cx="8395664" cy="3598817"/>
          </a:xfrm>
        </p:spPr>
        <p:txBody>
          <a:bodyPr vert="horz" lIns="0" tIns="0" rIns="0" bIns="0" anchor="t"/>
          <a:lstStyle/>
          <a:p>
            <a:r>
              <a:rPr lang="en-US" sz="1600">
                <a:latin typeface="Arial"/>
                <a:ea typeface="MS PGothic"/>
              </a:rPr>
              <a:t>Services and goods covered by MA, Medicare, or MSHO Supplemental Benefits</a:t>
            </a:r>
          </a:p>
          <a:p>
            <a:pPr lvl="1"/>
            <a:r>
              <a:rPr lang="en-US">
                <a:latin typeface="Arial"/>
              </a:rPr>
              <a:t>Supplements</a:t>
            </a:r>
          </a:p>
          <a:p>
            <a:pPr lvl="1"/>
            <a:r>
              <a:rPr lang="en-US">
                <a:latin typeface="Arial"/>
              </a:rPr>
              <a:t>BlueRide</a:t>
            </a:r>
          </a:p>
          <a:p>
            <a:pPr lvl="1"/>
            <a:r>
              <a:rPr lang="en-US">
                <a:latin typeface="Arial"/>
              </a:rPr>
              <a:t>Incontinence Products</a:t>
            </a:r>
          </a:p>
          <a:p>
            <a:pPr lvl="1"/>
            <a:r>
              <a:rPr lang="en-US">
                <a:latin typeface="Arial"/>
              </a:rPr>
              <a:t>Chiropractor who does not take insurance</a:t>
            </a:r>
          </a:p>
          <a:p>
            <a:r>
              <a:rPr lang="en-US" sz="1600">
                <a:latin typeface="Arial"/>
                <a:ea typeface="MS PGothic"/>
              </a:rPr>
              <a:t>Services and goods provided to or directly benefiting individuals other than members using CDCS</a:t>
            </a:r>
          </a:p>
          <a:p>
            <a:r>
              <a:rPr lang="en-US" sz="1600">
                <a:latin typeface="Arial"/>
                <a:ea typeface="MS PGothic"/>
              </a:rPr>
              <a:t>Services and goods that are recreational</a:t>
            </a:r>
          </a:p>
          <a:p>
            <a:r>
              <a:rPr lang="en-US" sz="1600">
                <a:latin typeface="Arial"/>
                <a:ea typeface="MS PGothic"/>
              </a:rPr>
              <a:t>Services and goods for comfort or convenience</a:t>
            </a:r>
          </a:p>
          <a:p>
            <a:r>
              <a:rPr lang="en-US" sz="1600">
                <a:latin typeface="Arial"/>
                <a:ea typeface="MS PGothic"/>
              </a:rPr>
              <a:t>Items or support normally provided by the member/family or spouse without a disability or condition</a:t>
            </a:r>
          </a:p>
          <a:p>
            <a:pPr marL="0" indent="0">
              <a:buNone/>
            </a:pPr>
            <a:r>
              <a:rPr lang="en-US" sz="1200" b="1">
                <a:solidFill>
                  <a:srgbClr val="FF0000"/>
                </a:solidFill>
                <a:latin typeface="Arial"/>
                <a:ea typeface="MS PGothic"/>
              </a:rPr>
              <a:t>*Note: </a:t>
            </a:r>
            <a:r>
              <a:rPr lang="en-US" sz="1200" b="1">
                <a:latin typeface="Arial"/>
                <a:ea typeface="MS PGothic"/>
              </a:rPr>
              <a:t>Not an all-inclusive list</a:t>
            </a:r>
          </a:p>
          <a:p>
            <a:pPr marL="0" indent="0">
              <a:buNone/>
            </a:pPr>
            <a:endParaRPr lang="en-US"/>
          </a:p>
        </p:txBody>
      </p:sp>
      <p:sp>
        <p:nvSpPr>
          <p:cNvPr id="3" name="Title 2">
            <a:extLst>
              <a:ext uri="{FF2B5EF4-FFF2-40B4-BE49-F238E27FC236}">
                <a16:creationId xmlns:a16="http://schemas.microsoft.com/office/drawing/2014/main" id="{6142AD26-A7D7-EED3-7003-2F573BA57B9B}"/>
              </a:ext>
            </a:extLst>
          </p:cNvPr>
          <p:cNvSpPr>
            <a:spLocks noGrp="1"/>
          </p:cNvSpPr>
          <p:nvPr>
            <p:ph type="title"/>
          </p:nvPr>
        </p:nvSpPr>
        <p:spPr/>
        <p:txBody>
          <a:bodyPr/>
          <a:lstStyle/>
          <a:p>
            <a:r>
              <a:rPr lang="en-US"/>
              <a:t>Unallowable LIMITS</a:t>
            </a:r>
          </a:p>
        </p:txBody>
      </p:sp>
      <p:sp>
        <p:nvSpPr>
          <p:cNvPr id="4" name="Slide Number Placeholder 3">
            <a:extLst>
              <a:ext uri="{FF2B5EF4-FFF2-40B4-BE49-F238E27FC236}">
                <a16:creationId xmlns:a16="http://schemas.microsoft.com/office/drawing/2014/main" id="{46D9AD24-30F2-8D1E-2938-35874CB76916}"/>
              </a:ext>
            </a:extLst>
          </p:cNvPr>
          <p:cNvSpPr>
            <a:spLocks noGrp="1"/>
          </p:cNvSpPr>
          <p:nvPr>
            <p:ph type="sldNum" sz="quarter" idx="12"/>
          </p:nvPr>
        </p:nvSpPr>
        <p:spPr/>
        <p:txBody>
          <a:bodyPr/>
          <a:lstStyle/>
          <a:p>
            <a:pPr>
              <a:defRPr/>
            </a:pPr>
            <a:fld id="{8056B25C-0DB6-42B2-A6C7-0B2BE5D05A4E}" type="slidenum">
              <a:rPr lang="en-US" altLang="en-US" smtClean="0"/>
              <a:pPr>
                <a:defRPr/>
              </a:pPr>
              <a:t>16</a:t>
            </a:fld>
            <a:endParaRPr lang="en-US" altLang="en-US"/>
          </a:p>
        </p:txBody>
      </p:sp>
    </p:spTree>
    <p:extLst>
      <p:ext uri="{BB962C8B-B14F-4D97-AF65-F5344CB8AC3E}">
        <p14:creationId xmlns:p14="http://schemas.microsoft.com/office/powerpoint/2010/main" val="29061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F4F29-20B1-15EB-81A5-B24A563E10CC}"/>
              </a:ext>
            </a:extLst>
          </p:cNvPr>
          <p:cNvSpPr>
            <a:spLocks noGrp="1"/>
          </p:cNvSpPr>
          <p:nvPr>
            <p:ph type="body" sz="quarter" idx="11"/>
          </p:nvPr>
        </p:nvSpPr>
        <p:spPr>
          <a:xfrm>
            <a:off x="371433" y="940279"/>
            <a:ext cx="8395664" cy="3762349"/>
          </a:xfrm>
        </p:spPr>
        <p:txBody>
          <a:bodyPr/>
          <a:lstStyle/>
          <a:p>
            <a:r>
              <a:rPr lang="en-US" sz="1600"/>
              <a:t>All prescription and over-the-counter medications</a:t>
            </a:r>
          </a:p>
          <a:p>
            <a:r>
              <a:rPr lang="en-US" sz="1600"/>
              <a:t>Animals</a:t>
            </a:r>
          </a:p>
          <a:p>
            <a:r>
              <a:rPr lang="en-US" sz="1600"/>
              <a:t>Attorney cost</a:t>
            </a:r>
          </a:p>
          <a:p>
            <a:r>
              <a:rPr lang="en-US" sz="1600"/>
              <a:t>General vehicle maintenance</a:t>
            </a:r>
          </a:p>
          <a:p>
            <a:r>
              <a:rPr lang="en-US" sz="1600"/>
              <a:t>Room and Board</a:t>
            </a:r>
          </a:p>
          <a:p>
            <a:r>
              <a:rPr lang="en-US" sz="1600"/>
              <a:t>Utilities </a:t>
            </a:r>
          </a:p>
          <a:p>
            <a:r>
              <a:rPr lang="en-US" sz="1600"/>
              <a:t>Tickets</a:t>
            </a:r>
          </a:p>
          <a:p>
            <a:r>
              <a:rPr lang="en-US" sz="1600"/>
              <a:t>Insurance</a:t>
            </a:r>
          </a:p>
          <a:p>
            <a:r>
              <a:rPr lang="en-US" sz="1600"/>
              <a:t>Mileage for Paid Spouse</a:t>
            </a:r>
          </a:p>
          <a:p>
            <a:r>
              <a:rPr lang="en-US" sz="1600"/>
              <a:t>Using funds for a chiropractor who does not take insurance.</a:t>
            </a:r>
          </a:p>
          <a:p>
            <a:r>
              <a:rPr lang="en-US" sz="1600"/>
              <a:t>Internet once unbundling occurs.</a:t>
            </a:r>
          </a:p>
          <a:p>
            <a:endParaRPr lang="en-US" sz="1600"/>
          </a:p>
          <a:p>
            <a:pPr marL="0" indent="0">
              <a:buNone/>
            </a:pPr>
            <a:r>
              <a:rPr lang="en-US" sz="1200" b="1">
                <a:solidFill>
                  <a:srgbClr val="FF0000"/>
                </a:solidFill>
              </a:rPr>
              <a:t>*Note: </a:t>
            </a:r>
            <a:r>
              <a:rPr lang="en-US" sz="1200" b="1"/>
              <a:t>Not an all-inclusive list </a:t>
            </a:r>
          </a:p>
        </p:txBody>
      </p:sp>
      <p:sp>
        <p:nvSpPr>
          <p:cNvPr id="3" name="Title 2">
            <a:extLst>
              <a:ext uri="{FF2B5EF4-FFF2-40B4-BE49-F238E27FC236}">
                <a16:creationId xmlns:a16="http://schemas.microsoft.com/office/drawing/2014/main" id="{3C889608-E08F-0EC1-23C5-65D1D15953F8}"/>
              </a:ext>
            </a:extLst>
          </p:cNvPr>
          <p:cNvSpPr>
            <a:spLocks noGrp="1"/>
          </p:cNvSpPr>
          <p:nvPr>
            <p:ph type="title"/>
          </p:nvPr>
        </p:nvSpPr>
        <p:spPr/>
        <p:txBody>
          <a:bodyPr/>
          <a:lstStyle/>
          <a:p>
            <a:r>
              <a:rPr lang="en-US"/>
              <a:t>UNALLOWABLE EXPENSE</a:t>
            </a:r>
          </a:p>
        </p:txBody>
      </p:sp>
      <p:sp>
        <p:nvSpPr>
          <p:cNvPr id="4" name="Slide Number Placeholder 3">
            <a:extLst>
              <a:ext uri="{FF2B5EF4-FFF2-40B4-BE49-F238E27FC236}">
                <a16:creationId xmlns:a16="http://schemas.microsoft.com/office/drawing/2014/main" id="{8EA47AA4-5FC9-88B0-5D8E-2387EB122A2F}"/>
              </a:ext>
            </a:extLst>
          </p:cNvPr>
          <p:cNvSpPr>
            <a:spLocks noGrp="1"/>
          </p:cNvSpPr>
          <p:nvPr>
            <p:ph type="sldNum" sz="quarter" idx="12"/>
          </p:nvPr>
        </p:nvSpPr>
        <p:spPr/>
        <p:txBody>
          <a:bodyPr/>
          <a:lstStyle/>
          <a:p>
            <a:pPr>
              <a:defRPr/>
            </a:pPr>
            <a:fld id="{8056B25C-0DB6-42B2-A6C7-0B2BE5D05A4E}" type="slidenum">
              <a:rPr lang="en-US" altLang="en-US" smtClean="0"/>
              <a:pPr>
                <a:defRPr/>
              </a:pPr>
              <a:t>17</a:t>
            </a:fld>
            <a:endParaRPr lang="en-US" altLang="en-US"/>
          </a:p>
        </p:txBody>
      </p:sp>
    </p:spTree>
    <p:extLst>
      <p:ext uri="{BB962C8B-B14F-4D97-AF65-F5344CB8AC3E}">
        <p14:creationId xmlns:p14="http://schemas.microsoft.com/office/powerpoint/2010/main" val="98651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1D53B-8610-5604-9886-84670BAF5883}"/>
              </a:ext>
            </a:extLst>
          </p:cNvPr>
          <p:cNvSpPr>
            <a:spLocks noGrp="1"/>
          </p:cNvSpPr>
          <p:nvPr>
            <p:ph type="body" sz="quarter" idx="11"/>
          </p:nvPr>
        </p:nvSpPr>
        <p:spPr>
          <a:xfrm>
            <a:off x="371433" y="990026"/>
            <a:ext cx="8395664" cy="3858953"/>
          </a:xfrm>
        </p:spPr>
        <p:txBody>
          <a:bodyPr vert="horz" lIns="0" tIns="0" rIns="0" bIns="0" anchor="t"/>
          <a:lstStyle/>
          <a:p>
            <a:r>
              <a:rPr lang="en-US" sz="1200" dirty="0">
                <a:latin typeface="Arial"/>
                <a:ea typeface="MS PGothic"/>
              </a:rPr>
              <a:t>Max for Paid Spouse (need one ADL)</a:t>
            </a:r>
          </a:p>
          <a:p>
            <a:pPr lvl="1">
              <a:buFont typeface="Courier New" panose="020B0604020202020204" pitchFamily="34" charset="0"/>
              <a:buChar char="o"/>
            </a:pPr>
            <a:r>
              <a:rPr lang="en-US" sz="1200" dirty="0">
                <a:latin typeface="Arial"/>
                <a:ea typeface="MS PGothic"/>
              </a:rPr>
              <a:t>Per Hour</a:t>
            </a:r>
          </a:p>
          <a:p>
            <a:pPr lvl="2">
              <a:buFont typeface="Wingdings" panose="020B0604020202020204" pitchFamily="34" charset="0"/>
              <a:buChar char="§"/>
            </a:pPr>
            <a:r>
              <a:rPr lang="en-US" sz="1200" dirty="0">
                <a:latin typeface="Arial"/>
                <a:ea typeface="MS PGothic"/>
              </a:rPr>
              <a:t>Min $19 </a:t>
            </a:r>
          </a:p>
          <a:p>
            <a:pPr lvl="2">
              <a:buFont typeface="Wingdings" panose="020B0604020202020204" pitchFamily="34" charset="0"/>
              <a:buChar char="§"/>
            </a:pPr>
            <a:r>
              <a:rPr lang="en-US" sz="1200" dirty="0">
                <a:latin typeface="Arial"/>
                <a:ea typeface="MS PGothic"/>
              </a:rPr>
              <a:t>Max $22.74 with PTO and $23.80 without PTO</a:t>
            </a:r>
          </a:p>
          <a:p>
            <a:pPr lvl="1">
              <a:buFont typeface="Courier New" panose="020B0604020202020204" pitchFamily="34" charset="0"/>
              <a:buChar char="o"/>
            </a:pPr>
            <a:r>
              <a:rPr lang="en-US" sz="1200" dirty="0">
                <a:latin typeface="Arial"/>
                <a:ea typeface="MS PGothic"/>
              </a:rPr>
              <a:t>Max hours a week is 60hrs, but overtime rules apply after 40.</a:t>
            </a:r>
          </a:p>
          <a:p>
            <a:r>
              <a:rPr lang="en-US" sz="1200" dirty="0">
                <a:latin typeface="Arial"/>
                <a:ea typeface="MS PGothic"/>
              </a:rPr>
              <a:t>CDCS staff </a:t>
            </a:r>
          </a:p>
          <a:p>
            <a:pPr lvl="1">
              <a:buFont typeface="Courier New" panose="020B0604020202020204" pitchFamily="34" charset="0"/>
              <a:buChar char="o"/>
            </a:pPr>
            <a:r>
              <a:rPr lang="en-US" sz="1200" dirty="0">
                <a:latin typeface="Arial"/>
                <a:ea typeface="MS PGothic"/>
              </a:rPr>
              <a:t>i.e., Child, niece/nephew, sibling, or friend</a:t>
            </a:r>
            <a:endParaRPr lang="en-US" sz="1200" dirty="0">
              <a:ea typeface="MS PGothic"/>
            </a:endParaRPr>
          </a:p>
          <a:p>
            <a:pPr lvl="1">
              <a:buFont typeface="Courier New" panose="020B0604020202020204" pitchFamily="34" charset="0"/>
              <a:buChar char="o"/>
            </a:pPr>
            <a:r>
              <a:rPr lang="en-US" sz="1200" dirty="0">
                <a:latin typeface="Arial"/>
                <a:ea typeface="MS PGothic"/>
              </a:rPr>
              <a:t>Per Hour</a:t>
            </a:r>
            <a:endParaRPr lang="en-US" sz="1200" dirty="0">
              <a:ea typeface="MS PGothic"/>
            </a:endParaRPr>
          </a:p>
          <a:p>
            <a:pPr lvl="2">
              <a:buFont typeface="Wingdings" panose="020B0604020202020204" pitchFamily="34" charset="0"/>
              <a:buChar char="§"/>
            </a:pPr>
            <a:r>
              <a:rPr lang="en-US" sz="1200" dirty="0">
                <a:latin typeface="Arial"/>
                <a:ea typeface="MS PGothic"/>
              </a:rPr>
              <a:t>Min $19</a:t>
            </a:r>
          </a:p>
          <a:p>
            <a:pPr lvl="2">
              <a:buFont typeface="Wingdings" panose="020B0604020202020204" pitchFamily="34" charset="0"/>
              <a:buChar char="§"/>
            </a:pPr>
            <a:r>
              <a:rPr lang="en-US" sz="1200" dirty="0">
                <a:latin typeface="Arial"/>
                <a:ea typeface="MS PGothic"/>
              </a:rPr>
              <a:t>Max </a:t>
            </a:r>
            <a:endParaRPr lang="en-US" sz="1200" i="1" dirty="0">
              <a:latin typeface="Arial"/>
              <a:ea typeface="MS PGothic"/>
            </a:endParaRPr>
          </a:p>
          <a:p>
            <a:pPr lvl="3">
              <a:buFont typeface="Wingdings" panose="020B0604020202020204" pitchFamily="34" charset="0"/>
              <a:buChar char="§"/>
            </a:pPr>
            <a:r>
              <a:rPr lang="en-US" dirty="0">
                <a:latin typeface="Arial"/>
                <a:ea typeface="MS PGothic"/>
              </a:rPr>
              <a:t>$27-30 (Rationale should be asked/provided) Over $30 consult with PR. </a:t>
            </a:r>
          </a:p>
          <a:p>
            <a:pPr lvl="1">
              <a:buFont typeface="Courier New" panose="020B0604020202020204" pitchFamily="34" charset="0"/>
              <a:buChar char="o"/>
            </a:pPr>
            <a:r>
              <a:rPr lang="en-US" sz="1200" dirty="0">
                <a:latin typeface="Arial"/>
                <a:ea typeface="MS PGothic"/>
              </a:rPr>
              <a:t>Anything above 40-hour overtime rules would apply</a:t>
            </a:r>
            <a:endParaRPr lang="en-US" sz="1200" dirty="0">
              <a:ea typeface="MS PGothic"/>
            </a:endParaRPr>
          </a:p>
          <a:p>
            <a:r>
              <a:rPr lang="en-US" sz="1200" dirty="0">
                <a:latin typeface="Arial"/>
                <a:ea typeface="MS PGothic"/>
              </a:rPr>
              <a:t>If formal service is provided (Adult Day), the provider MUST use the DHS-established rate and follow CBSM regarding eligibility.</a:t>
            </a:r>
          </a:p>
          <a:p>
            <a:r>
              <a:rPr lang="en-US" sz="1200" dirty="0">
                <a:latin typeface="Arial"/>
                <a:ea typeface="MS PGothic"/>
              </a:rPr>
              <a:t>Family can opt out of PTO, but FMS should determine this to ensure the criteria is met. </a:t>
            </a:r>
          </a:p>
          <a:p>
            <a:endParaRPr lang="en-US" sz="1200" dirty="0">
              <a:latin typeface="Arial"/>
              <a:ea typeface="MS PGothic"/>
            </a:endParaRPr>
          </a:p>
          <a:p>
            <a:pPr marL="0" indent="0">
              <a:buNone/>
            </a:pPr>
            <a:r>
              <a:rPr lang="en-US" sz="1200" b="1" dirty="0">
                <a:solidFill>
                  <a:srgbClr val="FF0000"/>
                </a:solidFill>
              </a:rPr>
              <a:t>*Note: </a:t>
            </a:r>
            <a:r>
              <a:rPr lang="en-US" sz="1200" b="1" dirty="0"/>
              <a:t>1/1/2025 CDCS and Paid Spouse rate of pay minimum $20</a:t>
            </a:r>
          </a:p>
        </p:txBody>
      </p:sp>
      <p:sp>
        <p:nvSpPr>
          <p:cNvPr id="3" name="Title 2">
            <a:extLst>
              <a:ext uri="{FF2B5EF4-FFF2-40B4-BE49-F238E27FC236}">
                <a16:creationId xmlns:a16="http://schemas.microsoft.com/office/drawing/2014/main" id="{6142AD26-A7D7-EED3-7003-2F573BA57B9B}"/>
              </a:ext>
            </a:extLst>
          </p:cNvPr>
          <p:cNvSpPr>
            <a:spLocks noGrp="1"/>
          </p:cNvSpPr>
          <p:nvPr>
            <p:ph type="title"/>
          </p:nvPr>
        </p:nvSpPr>
        <p:spPr/>
        <p:txBody>
          <a:bodyPr/>
          <a:lstStyle/>
          <a:p>
            <a:r>
              <a:rPr lang="en-US"/>
              <a:t>Rate of PAY AND HOURS</a:t>
            </a:r>
          </a:p>
        </p:txBody>
      </p:sp>
      <p:sp>
        <p:nvSpPr>
          <p:cNvPr id="4" name="Slide Number Placeholder 3">
            <a:extLst>
              <a:ext uri="{FF2B5EF4-FFF2-40B4-BE49-F238E27FC236}">
                <a16:creationId xmlns:a16="http://schemas.microsoft.com/office/drawing/2014/main" id="{46D9AD24-30F2-8D1E-2938-35874CB76916}"/>
              </a:ext>
            </a:extLst>
          </p:cNvPr>
          <p:cNvSpPr>
            <a:spLocks noGrp="1"/>
          </p:cNvSpPr>
          <p:nvPr>
            <p:ph type="sldNum" sz="quarter" idx="12"/>
          </p:nvPr>
        </p:nvSpPr>
        <p:spPr/>
        <p:txBody>
          <a:bodyPr/>
          <a:lstStyle/>
          <a:p>
            <a:pPr>
              <a:defRPr/>
            </a:pPr>
            <a:fld id="{8056B25C-0DB6-42B2-A6C7-0B2BE5D05A4E}" type="slidenum">
              <a:rPr lang="en-US" altLang="en-US" smtClean="0"/>
              <a:pPr>
                <a:defRPr/>
              </a:pPr>
              <a:t>18</a:t>
            </a:fld>
            <a:endParaRPr lang="en-US" altLang="en-US"/>
          </a:p>
        </p:txBody>
      </p:sp>
    </p:spTree>
    <p:extLst>
      <p:ext uri="{BB962C8B-B14F-4D97-AF65-F5344CB8AC3E}">
        <p14:creationId xmlns:p14="http://schemas.microsoft.com/office/powerpoint/2010/main" val="3992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CDCS addendums AND LEGISLATIVE INCREASES</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19</a:t>
            </a:fld>
            <a:endParaRPr lang="en-US" altLang="en-US">
              <a:solidFill>
                <a:schemeClr val="bg1"/>
              </a:solidFill>
            </a:endParaRPr>
          </a:p>
        </p:txBody>
      </p:sp>
    </p:spTree>
    <p:extLst>
      <p:ext uri="{BB962C8B-B14F-4D97-AF65-F5344CB8AC3E}">
        <p14:creationId xmlns:p14="http://schemas.microsoft.com/office/powerpoint/2010/main" val="426878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F035FE-A08A-012A-3E08-6DE489243960}"/>
              </a:ext>
            </a:extLst>
          </p:cNvPr>
          <p:cNvSpPr>
            <a:spLocks noGrp="1"/>
          </p:cNvSpPr>
          <p:nvPr>
            <p:ph type="body" sz="quarter" idx="11"/>
          </p:nvPr>
        </p:nvSpPr>
        <p:spPr>
          <a:xfrm>
            <a:off x="371433" y="1097279"/>
            <a:ext cx="8402990" cy="3753149"/>
          </a:xfrm>
        </p:spPr>
        <p:txBody>
          <a:bodyPr vert="horz" lIns="0" tIns="0" rIns="0" bIns="0" anchor="t"/>
          <a:lstStyle/>
          <a:p>
            <a:pPr marL="517525" lvl="1" indent="-228600">
              <a:lnSpc>
                <a:spcPct val="110000"/>
              </a:lnSpc>
              <a:spcAft>
                <a:spcPts val="600"/>
              </a:spcAft>
              <a:buFont typeface="+mj-lt"/>
              <a:buAutoNum type="arabicPeriod"/>
            </a:pPr>
            <a:r>
              <a:rPr lang="en-US" sz="1400">
                <a:latin typeface="Arial"/>
                <a:cs typeface="Arial"/>
              </a:rPr>
              <a:t>Increase care coordination awareness and understanding of the CDCS EW service. </a:t>
            </a:r>
            <a:endParaRPr lang="en-US" sz="1400">
              <a:solidFill>
                <a:srgbClr val="0094D7"/>
              </a:solidFill>
              <a:cs typeface="Arial"/>
            </a:endParaRPr>
          </a:p>
          <a:p>
            <a:pPr marL="517525" lvl="1" indent="-228600">
              <a:lnSpc>
                <a:spcPct val="110000"/>
              </a:lnSpc>
              <a:spcAft>
                <a:spcPts val="600"/>
              </a:spcAft>
              <a:buFont typeface="+mj-lt"/>
              <a:buAutoNum type="arabicPeriod"/>
            </a:pPr>
            <a:r>
              <a:rPr lang="en-US" sz="1400">
                <a:latin typeface="Arial"/>
                <a:cs typeface="Arial"/>
              </a:rPr>
              <a:t>Learn the Roles and Responsibilities of Member/Managing Party, Care Coordinator,  Financial Management Services (FMS) and Support Planner</a:t>
            </a:r>
            <a:endParaRPr lang="en-US" sz="1400">
              <a:solidFill>
                <a:srgbClr val="0094D7"/>
              </a:solidFill>
              <a:cs typeface="Arial"/>
            </a:endParaRPr>
          </a:p>
          <a:p>
            <a:pPr marL="517525" lvl="1" indent="-228600">
              <a:lnSpc>
                <a:spcPct val="110000"/>
              </a:lnSpc>
              <a:spcAft>
                <a:spcPts val="600"/>
              </a:spcAft>
              <a:buFont typeface="+mj-lt"/>
              <a:buAutoNum type="arabicPeriod"/>
            </a:pPr>
            <a:r>
              <a:rPr lang="en-US" sz="1400">
                <a:latin typeface="Arial"/>
                <a:cs typeface="Arial"/>
              </a:rPr>
              <a:t>Learn about allowable and unallowable goods and services</a:t>
            </a:r>
            <a:endParaRPr lang="en-US" sz="1400">
              <a:solidFill>
                <a:srgbClr val="0094D7"/>
              </a:solidFill>
              <a:cs typeface="Arial"/>
            </a:endParaRPr>
          </a:p>
          <a:p>
            <a:pPr marL="517525" lvl="1" indent="-228600">
              <a:lnSpc>
                <a:spcPct val="110000"/>
              </a:lnSpc>
              <a:spcAft>
                <a:spcPts val="600"/>
              </a:spcAft>
              <a:buFont typeface="+mj-lt"/>
              <a:buAutoNum type="arabicPeriod"/>
            </a:pPr>
            <a:r>
              <a:rPr lang="en-US" sz="1400">
                <a:latin typeface="Arial"/>
                <a:cs typeface="Arial"/>
              </a:rPr>
              <a:t>Learn about Technical Assistance</a:t>
            </a:r>
            <a:endParaRPr lang="en-US" sz="1400">
              <a:cs typeface="Arial"/>
            </a:endParaRPr>
          </a:p>
          <a:p>
            <a:pPr marL="517525" lvl="1" indent="-228600">
              <a:lnSpc>
                <a:spcPct val="110000"/>
              </a:lnSpc>
              <a:spcAft>
                <a:spcPts val="600"/>
              </a:spcAft>
              <a:buFont typeface="+mj-lt"/>
              <a:buAutoNum type="arabicPeriod"/>
            </a:pPr>
            <a:r>
              <a:rPr lang="en-US" sz="1400">
                <a:latin typeface="Arial"/>
                <a:cs typeface="Arial"/>
              </a:rPr>
              <a:t>Learn about Addendums</a:t>
            </a:r>
            <a:endParaRPr lang="en-US" sz="1400">
              <a:solidFill>
                <a:srgbClr val="0094D7"/>
              </a:solidFill>
              <a:cs typeface="Arial"/>
            </a:endParaRPr>
          </a:p>
          <a:p>
            <a:pPr marL="517525" lvl="1" indent="-228600">
              <a:lnSpc>
                <a:spcPct val="110000"/>
              </a:lnSpc>
              <a:spcAft>
                <a:spcPts val="600"/>
              </a:spcAft>
              <a:buFont typeface="+mj-lt"/>
              <a:buAutoNum type="arabicPeriod"/>
            </a:pPr>
            <a:r>
              <a:rPr lang="en-US" sz="1400">
                <a:latin typeface="Arial"/>
                <a:cs typeface="Arial"/>
              </a:rPr>
              <a:t>Approving and authorizing CDCS services in Bridgeview</a:t>
            </a:r>
            <a:endParaRPr lang="en-US" sz="1400">
              <a:cs typeface="Arial"/>
            </a:endParaRPr>
          </a:p>
          <a:p>
            <a:pPr marL="517525" lvl="1" indent="-228600">
              <a:lnSpc>
                <a:spcPct val="110000"/>
              </a:lnSpc>
              <a:spcAft>
                <a:spcPts val="600"/>
              </a:spcAft>
              <a:buFont typeface="+mj-lt"/>
              <a:buAutoNum type="arabicPeriod"/>
            </a:pPr>
            <a:r>
              <a:rPr lang="en-US" sz="1400">
                <a:latin typeface="Arial"/>
                <a:cs typeface="Arial"/>
              </a:rPr>
              <a:t>Learn about upcoming CDCS changes</a:t>
            </a:r>
          </a:p>
          <a:p>
            <a:pPr marL="288925" lvl="1" indent="0">
              <a:lnSpc>
                <a:spcPct val="110000"/>
              </a:lnSpc>
              <a:spcAft>
                <a:spcPts val="600"/>
              </a:spcAft>
              <a:buNone/>
            </a:pPr>
            <a:endParaRPr lang="en-US" sz="1000">
              <a:latin typeface="Arial"/>
              <a:cs typeface="Arial"/>
            </a:endParaRPr>
          </a:p>
          <a:p>
            <a:pPr marL="288925" lvl="1" indent="0">
              <a:lnSpc>
                <a:spcPct val="110000"/>
              </a:lnSpc>
              <a:spcAft>
                <a:spcPts val="600"/>
              </a:spcAft>
              <a:buNone/>
            </a:pPr>
            <a:endParaRPr lang="en-US" sz="1000">
              <a:latin typeface="Arial"/>
              <a:cs typeface="Arial"/>
            </a:endParaRPr>
          </a:p>
          <a:p>
            <a:pPr marL="288925" lvl="1" indent="0">
              <a:lnSpc>
                <a:spcPct val="110000"/>
              </a:lnSpc>
              <a:spcAft>
                <a:spcPts val="600"/>
              </a:spcAft>
              <a:buNone/>
            </a:pPr>
            <a:endParaRPr lang="en-US" sz="1000">
              <a:cs typeface="Arial"/>
            </a:endParaRPr>
          </a:p>
          <a:p>
            <a:pPr marL="0" indent="0">
              <a:buNone/>
            </a:pPr>
            <a:r>
              <a:rPr lang="en-US" sz="1000" b="1">
                <a:latin typeface="Arial"/>
                <a:ea typeface="MS PGothic"/>
                <a:cs typeface="Arial"/>
              </a:rPr>
              <a:t> </a:t>
            </a:r>
            <a:r>
              <a:rPr lang="en-US" sz="1000" b="1">
                <a:solidFill>
                  <a:srgbClr val="FF0000"/>
                </a:solidFill>
                <a:latin typeface="Arial"/>
                <a:ea typeface="MS PGothic"/>
                <a:cs typeface="Arial"/>
              </a:rPr>
              <a:t>Disclaimer: </a:t>
            </a:r>
            <a:r>
              <a:rPr lang="en-US" sz="1000" b="1">
                <a:latin typeface="Arial"/>
                <a:ea typeface="MS PGothic"/>
                <a:cs typeface="Arial"/>
              </a:rPr>
              <a:t>This training is not meant to replace DHS’ CDCS training, the CDCS Lead Agency Operations Manual, or the Community Based Service Manual. Some information is directed towards fee-for-service only. </a:t>
            </a:r>
            <a:endParaRPr lang="en-US" sz="1000">
              <a:latin typeface="Arial"/>
              <a:ea typeface="MS PGothic"/>
            </a:endParaRPr>
          </a:p>
          <a:p>
            <a:endParaRPr lang="en-US"/>
          </a:p>
        </p:txBody>
      </p:sp>
      <p:sp>
        <p:nvSpPr>
          <p:cNvPr id="3" name="Title 2">
            <a:extLst>
              <a:ext uri="{FF2B5EF4-FFF2-40B4-BE49-F238E27FC236}">
                <a16:creationId xmlns:a16="http://schemas.microsoft.com/office/drawing/2014/main" id="{AE870314-919D-65D8-A50C-C402A5564AF5}"/>
              </a:ext>
            </a:extLst>
          </p:cNvPr>
          <p:cNvSpPr>
            <a:spLocks noGrp="1"/>
          </p:cNvSpPr>
          <p:nvPr>
            <p:ph type="title"/>
          </p:nvPr>
        </p:nvSpPr>
        <p:spPr>
          <a:xfrm>
            <a:off x="368709" y="111384"/>
            <a:ext cx="6974200" cy="1115435"/>
          </a:xfrm>
        </p:spPr>
        <p:txBody>
          <a:bodyPr/>
          <a:lstStyle/>
          <a:p>
            <a:r>
              <a:rPr lang="en-US">
                <a:ea typeface="MS PGothic"/>
              </a:rPr>
              <a:t>Learning OBJECTIVES</a:t>
            </a:r>
            <a:endParaRPr lang="en-US" b="0">
              <a:solidFill>
                <a:srgbClr val="000000"/>
              </a:solidFill>
              <a:ea typeface="MS PGothic"/>
            </a:endParaRPr>
          </a:p>
          <a:p>
            <a:endParaRPr lang="en-US"/>
          </a:p>
        </p:txBody>
      </p:sp>
      <p:sp>
        <p:nvSpPr>
          <p:cNvPr id="4" name="Slide Number Placeholder 3">
            <a:extLst>
              <a:ext uri="{FF2B5EF4-FFF2-40B4-BE49-F238E27FC236}">
                <a16:creationId xmlns:a16="http://schemas.microsoft.com/office/drawing/2014/main" id="{2D7FAC31-B2D3-F1E2-F5ED-037B167FC231}"/>
              </a:ext>
            </a:extLst>
          </p:cNvPr>
          <p:cNvSpPr>
            <a:spLocks noGrp="1"/>
          </p:cNvSpPr>
          <p:nvPr>
            <p:ph type="sldNum" sz="quarter" idx="12"/>
          </p:nvPr>
        </p:nvSpPr>
        <p:spPr/>
        <p:txBody>
          <a:bodyPr/>
          <a:lstStyle/>
          <a:p>
            <a:pPr>
              <a:defRPr/>
            </a:pPr>
            <a:fld id="{8056B25C-0DB6-42B2-A6C7-0B2BE5D05A4E}" type="slidenum">
              <a:rPr lang="en-US" altLang="en-US"/>
              <a:pPr>
                <a:defRPr/>
              </a:pPr>
              <a:t>2</a:t>
            </a:fld>
            <a:endParaRPr lang="en-US" altLang="en-US"/>
          </a:p>
        </p:txBody>
      </p:sp>
      <p:pic>
        <p:nvPicPr>
          <p:cNvPr id="6" name="Picture 5">
            <a:extLst>
              <a:ext uri="{FF2B5EF4-FFF2-40B4-BE49-F238E27FC236}">
                <a16:creationId xmlns:a16="http://schemas.microsoft.com/office/drawing/2014/main" id="{E928478F-8BE0-819A-B350-0B411E8BCB4C}"/>
              </a:ext>
            </a:extLst>
          </p:cNvPr>
          <p:cNvPicPr>
            <a:picLocks noChangeAspect="1"/>
          </p:cNvPicPr>
          <p:nvPr/>
        </p:nvPicPr>
        <p:blipFill>
          <a:blip r:embed="rId3"/>
          <a:stretch>
            <a:fillRect/>
          </a:stretch>
        </p:blipFill>
        <p:spPr>
          <a:xfrm>
            <a:off x="5600699" y="2188430"/>
            <a:ext cx="3254339" cy="1659669"/>
          </a:xfrm>
          <a:prstGeom prst="rect">
            <a:avLst/>
          </a:prstGeom>
        </p:spPr>
      </p:pic>
    </p:spTree>
    <p:extLst>
      <p:ext uri="{BB962C8B-B14F-4D97-AF65-F5344CB8AC3E}">
        <p14:creationId xmlns:p14="http://schemas.microsoft.com/office/powerpoint/2010/main" val="95140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989311"/>
            <a:ext cx="8395664" cy="3860502"/>
          </a:xfrm>
        </p:spPr>
        <p:txBody>
          <a:bodyPr vert="horz" lIns="0" tIns="0" rIns="0" bIns="0" anchor="t"/>
          <a:lstStyle/>
          <a:p>
            <a:pPr algn="l" rtl="0" fontAlgn="base"/>
            <a:r>
              <a:rPr lang="en-US" sz="1400" b="0" i="0">
                <a:solidFill>
                  <a:srgbClr val="003359"/>
                </a:solidFill>
                <a:effectLst/>
                <a:latin typeface="Arial"/>
                <a:ea typeface="MS PGothic"/>
              </a:rPr>
              <a:t>When there is a legislative rate increase, Care Coordinators must:</a:t>
            </a:r>
            <a:r>
              <a:rPr lang="en-US" sz="1400" b="0" i="0">
                <a:effectLst/>
                <a:latin typeface="Arial"/>
                <a:ea typeface="MS PGothic"/>
              </a:rPr>
              <a:t>​</a:t>
            </a:r>
          </a:p>
          <a:p>
            <a:pPr lvl="1"/>
            <a:r>
              <a:rPr lang="en-US" sz="1200">
                <a:latin typeface="Arial"/>
              </a:rPr>
              <a:t>N</a:t>
            </a:r>
            <a:r>
              <a:rPr lang="en-US" sz="1200" b="0" i="0" u="none" strike="noStrike">
                <a:solidFill>
                  <a:srgbClr val="003359"/>
                </a:solidFill>
                <a:effectLst/>
                <a:latin typeface="Arial"/>
              </a:rPr>
              <a:t>otify member</a:t>
            </a:r>
            <a:r>
              <a:rPr lang="en-US" sz="1200">
                <a:latin typeface="Arial"/>
              </a:rPr>
              <a:t>/Resp Party</a:t>
            </a:r>
            <a:r>
              <a:rPr lang="en-US" sz="1200" b="0" i="0" u="none" strike="noStrike">
                <a:solidFill>
                  <a:srgbClr val="003359"/>
                </a:solidFill>
                <a:effectLst/>
                <a:latin typeface="Arial"/>
              </a:rPr>
              <a:t> via DHS 6633A (mail </a:t>
            </a:r>
            <a:r>
              <a:rPr lang="en-US" sz="1200">
                <a:latin typeface="Arial"/>
              </a:rPr>
              <a:t>and/or email </a:t>
            </a:r>
            <a:r>
              <a:rPr lang="en-US" sz="1200" b="0" i="0" u="none" strike="noStrike">
                <a:solidFill>
                  <a:srgbClr val="003359"/>
                </a:solidFill>
                <a:effectLst/>
                <a:latin typeface="Arial"/>
              </a:rPr>
              <a:t>DHS 6633A with rate increase) </a:t>
            </a:r>
            <a:r>
              <a:rPr lang="en-US" sz="1200" b="0" i="0">
                <a:effectLst/>
                <a:latin typeface="Arial"/>
              </a:rPr>
              <a:t>​</a:t>
            </a:r>
          </a:p>
          <a:p>
            <a:pPr lvl="1"/>
            <a:r>
              <a:rPr lang="en-US" sz="1200">
                <a:latin typeface="Arial"/>
              </a:rPr>
              <a:t>U</a:t>
            </a:r>
            <a:r>
              <a:rPr lang="en-US" sz="1200" b="0" i="0" u="none" strike="noStrike">
                <a:solidFill>
                  <a:srgbClr val="003359"/>
                </a:solidFill>
                <a:effectLst/>
                <a:latin typeface="Arial"/>
              </a:rPr>
              <a:t>pon receipt of the signed </a:t>
            </a:r>
            <a:r>
              <a:rPr lang="en-US" sz="1200">
                <a:latin typeface="Arial"/>
              </a:rPr>
              <a:t>6633A</a:t>
            </a:r>
            <a:r>
              <a:rPr lang="en-US" sz="1200" b="0" i="0" u="none" strike="noStrike">
                <a:solidFill>
                  <a:srgbClr val="003359"/>
                </a:solidFill>
                <a:effectLst/>
                <a:latin typeface="Arial"/>
              </a:rPr>
              <a:t>, review and determine within 30 days </a:t>
            </a:r>
            <a:r>
              <a:rPr lang="en-US" sz="1200" b="0" i="0">
                <a:effectLst/>
                <a:latin typeface="Arial"/>
              </a:rPr>
              <a:t>​</a:t>
            </a:r>
          </a:p>
          <a:p>
            <a:pPr lvl="1"/>
            <a:r>
              <a:rPr lang="en-US" sz="1200">
                <a:latin typeface="Arial"/>
              </a:rPr>
              <a:t>N</a:t>
            </a:r>
            <a:r>
              <a:rPr lang="en-US" sz="1200" b="0" i="0" u="none" strike="noStrike">
                <a:solidFill>
                  <a:srgbClr val="003359"/>
                </a:solidFill>
                <a:effectLst/>
                <a:latin typeface="Arial"/>
              </a:rPr>
              <a:t>otify FMS and member with approved CDCS CSP addendum, as applicable</a:t>
            </a:r>
            <a:r>
              <a:rPr lang="en-US" sz="1400" b="0" i="0">
                <a:effectLst/>
                <a:latin typeface="Arial"/>
              </a:rPr>
              <a:t>​</a:t>
            </a:r>
          </a:p>
          <a:p>
            <a:pPr marL="288925" lvl="1" indent="0">
              <a:buNone/>
            </a:pPr>
            <a:endParaRPr lang="en-US" sz="1200" b="0" i="0">
              <a:solidFill>
                <a:srgbClr val="0094D7"/>
              </a:solidFill>
              <a:effectLst/>
              <a:latin typeface="Arial"/>
            </a:endParaRPr>
          </a:p>
          <a:p>
            <a:pPr marL="288925" lvl="1" indent="0">
              <a:buNone/>
            </a:pPr>
            <a:endParaRPr lang="en-US" sz="1400">
              <a:solidFill>
                <a:srgbClr val="0094D7"/>
              </a:solidFill>
              <a:latin typeface="Segoe UI" panose="020B0502040204020203" pitchFamily="34" charset="0"/>
            </a:endParaRPr>
          </a:p>
          <a:p>
            <a:pPr marL="0" indent="0">
              <a:buNone/>
            </a:pPr>
            <a:endParaRPr lang="en-US"/>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t>6633A</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20</a:t>
            </a:fld>
            <a:endParaRPr lang="en-US" altLang="en-US"/>
          </a:p>
        </p:txBody>
      </p:sp>
      <p:pic>
        <p:nvPicPr>
          <p:cNvPr id="8" name="Picture 7">
            <a:extLst>
              <a:ext uri="{FF2B5EF4-FFF2-40B4-BE49-F238E27FC236}">
                <a16:creationId xmlns:a16="http://schemas.microsoft.com/office/drawing/2014/main" id="{4B16D656-C6EC-389A-0E9E-A1BC35A05523}"/>
              </a:ext>
            </a:extLst>
          </p:cNvPr>
          <p:cNvPicPr>
            <a:picLocks noChangeAspect="1"/>
          </p:cNvPicPr>
          <p:nvPr/>
        </p:nvPicPr>
        <p:blipFill>
          <a:blip r:embed="rId3"/>
          <a:stretch>
            <a:fillRect/>
          </a:stretch>
        </p:blipFill>
        <p:spPr>
          <a:xfrm>
            <a:off x="1386666" y="1952897"/>
            <a:ext cx="2239507" cy="2690949"/>
          </a:xfrm>
          <a:prstGeom prst="rect">
            <a:avLst/>
          </a:prstGeom>
        </p:spPr>
      </p:pic>
      <p:pic>
        <p:nvPicPr>
          <p:cNvPr id="10" name="Picture 9">
            <a:extLst>
              <a:ext uri="{FF2B5EF4-FFF2-40B4-BE49-F238E27FC236}">
                <a16:creationId xmlns:a16="http://schemas.microsoft.com/office/drawing/2014/main" id="{73B226A1-C75B-79C2-1053-ECEDFF7163EC}"/>
              </a:ext>
            </a:extLst>
          </p:cNvPr>
          <p:cNvPicPr>
            <a:picLocks noChangeAspect="1"/>
          </p:cNvPicPr>
          <p:nvPr/>
        </p:nvPicPr>
        <p:blipFill>
          <a:blip r:embed="rId4"/>
          <a:stretch>
            <a:fillRect/>
          </a:stretch>
        </p:blipFill>
        <p:spPr>
          <a:xfrm>
            <a:off x="4022460" y="2080295"/>
            <a:ext cx="3320449" cy="2436152"/>
          </a:xfrm>
          <a:prstGeom prst="rect">
            <a:avLst/>
          </a:prstGeom>
        </p:spPr>
      </p:pic>
    </p:spTree>
    <p:extLst>
      <p:ext uri="{BB962C8B-B14F-4D97-AF65-F5344CB8AC3E}">
        <p14:creationId xmlns:p14="http://schemas.microsoft.com/office/powerpoint/2010/main" val="245311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8FFBF-6607-5B71-F563-85807E369934}"/>
              </a:ext>
            </a:extLst>
          </p:cNvPr>
          <p:cNvSpPr>
            <a:spLocks noGrp="1"/>
          </p:cNvSpPr>
          <p:nvPr>
            <p:ph type="body" sz="quarter" idx="11"/>
          </p:nvPr>
        </p:nvSpPr>
        <p:spPr/>
        <p:txBody>
          <a:bodyPr/>
          <a:lstStyle/>
          <a:p>
            <a:pPr marL="0" indent="0">
              <a:buNone/>
            </a:pPr>
            <a:endParaRPr lang="en-US"/>
          </a:p>
        </p:txBody>
      </p:sp>
      <p:sp>
        <p:nvSpPr>
          <p:cNvPr id="3" name="Title 2">
            <a:extLst>
              <a:ext uri="{FF2B5EF4-FFF2-40B4-BE49-F238E27FC236}">
                <a16:creationId xmlns:a16="http://schemas.microsoft.com/office/drawing/2014/main" id="{BF608581-47B8-468C-C474-8131083EB0C8}"/>
              </a:ext>
            </a:extLst>
          </p:cNvPr>
          <p:cNvSpPr>
            <a:spLocks noGrp="1"/>
          </p:cNvSpPr>
          <p:nvPr>
            <p:ph type="title"/>
          </p:nvPr>
        </p:nvSpPr>
        <p:spPr/>
        <p:txBody>
          <a:bodyPr/>
          <a:lstStyle/>
          <a:p>
            <a:r>
              <a:rPr lang="en-US"/>
              <a:t>How to complete 6633A-EXAMPLE</a:t>
            </a:r>
          </a:p>
        </p:txBody>
      </p:sp>
      <p:sp>
        <p:nvSpPr>
          <p:cNvPr id="4" name="Slide Number Placeholder 3">
            <a:extLst>
              <a:ext uri="{FF2B5EF4-FFF2-40B4-BE49-F238E27FC236}">
                <a16:creationId xmlns:a16="http://schemas.microsoft.com/office/drawing/2014/main" id="{FBA7D566-FBC3-B46B-0861-BA3346C04254}"/>
              </a:ext>
            </a:extLst>
          </p:cNvPr>
          <p:cNvSpPr>
            <a:spLocks noGrp="1"/>
          </p:cNvSpPr>
          <p:nvPr>
            <p:ph type="sldNum" sz="quarter" idx="12"/>
          </p:nvPr>
        </p:nvSpPr>
        <p:spPr/>
        <p:txBody>
          <a:bodyPr/>
          <a:lstStyle/>
          <a:p>
            <a:pPr>
              <a:defRPr/>
            </a:pPr>
            <a:fld id="{8056B25C-0DB6-42B2-A6C7-0B2BE5D05A4E}" type="slidenum">
              <a:rPr lang="en-US" altLang="en-US" smtClean="0"/>
              <a:pPr>
                <a:defRPr/>
              </a:pPr>
              <a:t>21</a:t>
            </a:fld>
            <a:endParaRPr lang="en-US" altLang="en-US"/>
          </a:p>
        </p:txBody>
      </p:sp>
      <p:pic>
        <p:nvPicPr>
          <p:cNvPr id="6" name="Picture 5">
            <a:extLst>
              <a:ext uri="{FF2B5EF4-FFF2-40B4-BE49-F238E27FC236}">
                <a16:creationId xmlns:a16="http://schemas.microsoft.com/office/drawing/2014/main" id="{1D9F76CD-3A57-8277-F4B6-53AF123372CB}"/>
              </a:ext>
            </a:extLst>
          </p:cNvPr>
          <p:cNvPicPr>
            <a:picLocks noChangeAspect="1"/>
          </p:cNvPicPr>
          <p:nvPr/>
        </p:nvPicPr>
        <p:blipFill>
          <a:blip r:embed="rId3"/>
          <a:stretch>
            <a:fillRect/>
          </a:stretch>
        </p:blipFill>
        <p:spPr>
          <a:xfrm>
            <a:off x="4457383" y="1351010"/>
            <a:ext cx="3981327" cy="2972796"/>
          </a:xfrm>
          <a:prstGeom prst="rect">
            <a:avLst/>
          </a:prstGeom>
        </p:spPr>
      </p:pic>
      <p:pic>
        <p:nvPicPr>
          <p:cNvPr id="8" name="Picture 7">
            <a:extLst>
              <a:ext uri="{FF2B5EF4-FFF2-40B4-BE49-F238E27FC236}">
                <a16:creationId xmlns:a16="http://schemas.microsoft.com/office/drawing/2014/main" id="{C8B8B55C-ECBC-8DC4-9EC1-5A83C78C77FF}"/>
              </a:ext>
            </a:extLst>
          </p:cNvPr>
          <p:cNvPicPr>
            <a:picLocks noChangeAspect="1"/>
          </p:cNvPicPr>
          <p:nvPr/>
        </p:nvPicPr>
        <p:blipFill>
          <a:blip r:embed="rId4"/>
          <a:stretch>
            <a:fillRect/>
          </a:stretch>
        </p:blipFill>
        <p:spPr>
          <a:xfrm>
            <a:off x="371469" y="1265359"/>
            <a:ext cx="3868127" cy="1915834"/>
          </a:xfrm>
          <a:prstGeom prst="rect">
            <a:avLst/>
          </a:prstGeom>
        </p:spPr>
      </p:pic>
    </p:spTree>
    <p:extLst>
      <p:ext uri="{BB962C8B-B14F-4D97-AF65-F5344CB8AC3E}">
        <p14:creationId xmlns:p14="http://schemas.microsoft.com/office/powerpoint/2010/main" val="1335122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948775"/>
            <a:ext cx="8395664" cy="3801979"/>
          </a:xfrm>
        </p:spPr>
        <p:txBody>
          <a:bodyPr vert="horz" lIns="0" tIns="0" rIns="0" bIns="0" anchor="t"/>
          <a:lstStyle/>
          <a:p>
            <a:pPr algn="l" rtl="0" fontAlgn="base">
              <a:buFont typeface="Arial" panose="020B0604020202020204" pitchFamily="34" charset="0"/>
              <a:buChar char="•"/>
            </a:pPr>
            <a:r>
              <a:rPr lang="en-US" sz="1400" b="0" i="0" dirty="0">
                <a:effectLst/>
                <a:latin typeface="Arial"/>
                <a:ea typeface="MS PGothic"/>
              </a:rPr>
              <a:t> An addendum is needed when a member wants to revise the plan during the service plan year. </a:t>
            </a:r>
          </a:p>
          <a:p>
            <a:pPr algn="l" rtl="0" fontAlgn="base">
              <a:buFont typeface="Arial" panose="020B0604020202020204" pitchFamily="34" charset="0"/>
              <a:buChar char="•"/>
            </a:pPr>
            <a:r>
              <a:rPr lang="en-US" sz="1400" b="0" i="0" dirty="0">
                <a:effectLst/>
                <a:latin typeface="Arial"/>
                <a:ea typeface="MS PGothic"/>
              </a:rPr>
              <a:t>Best practice is to obtain a </a:t>
            </a:r>
            <a:r>
              <a:rPr lang="en-US" sz="1400" dirty="0">
                <a:latin typeface="Arial"/>
                <a:ea typeface="MS PGothic"/>
              </a:rPr>
              <a:t>written (preferred) or verbal </a:t>
            </a:r>
            <a:r>
              <a:rPr lang="en-US" sz="1400" b="0" i="0" dirty="0">
                <a:effectLst/>
                <a:latin typeface="Arial"/>
                <a:ea typeface="MS PGothic"/>
              </a:rPr>
              <a:t>agreement from the member for a revision to the original support plan and document this and communicate this to member, FMS, and Support Planner re: approval, denial, or pended decision. </a:t>
            </a:r>
          </a:p>
          <a:p>
            <a:pPr algn="l" rtl="0" fontAlgn="base">
              <a:buFont typeface="Arial" panose="020B0604020202020204" pitchFamily="34" charset="0"/>
              <a:buChar char="•"/>
            </a:pPr>
            <a:r>
              <a:rPr lang="en-US" sz="1400" b="0" i="0" dirty="0">
                <a:effectLst/>
                <a:latin typeface="Arial"/>
                <a:ea typeface="MS PGothic"/>
              </a:rPr>
              <a:t>Addendums </a:t>
            </a:r>
            <a:r>
              <a:rPr lang="en-US" sz="1400" b="0" i="0" u="sng" dirty="0">
                <a:effectLst/>
                <a:latin typeface="Arial"/>
                <a:ea typeface="MS PGothic"/>
              </a:rPr>
              <a:t>cannot</a:t>
            </a:r>
            <a:r>
              <a:rPr lang="en-US" sz="1400" b="0" i="0" dirty="0">
                <a:effectLst/>
                <a:latin typeface="Arial"/>
                <a:ea typeface="MS PGothic"/>
              </a:rPr>
              <a:t> be accepted/approved within </a:t>
            </a:r>
            <a:r>
              <a:rPr lang="en-US" sz="1400" b="0" i="0" u="sng" dirty="0">
                <a:effectLst/>
                <a:latin typeface="Arial"/>
                <a:ea typeface="MS PGothic"/>
              </a:rPr>
              <a:t>30 days of the plan year’s end</a:t>
            </a:r>
            <a:r>
              <a:rPr lang="en-US" sz="1400" b="0" i="0" dirty="0">
                <a:effectLst/>
                <a:latin typeface="Arial"/>
                <a:ea typeface="MS PGothic"/>
              </a:rPr>
              <a:t>, unless for health and safety reasons.  </a:t>
            </a:r>
          </a:p>
          <a:p>
            <a:pPr algn="l" rtl="0" fontAlgn="base">
              <a:buFont typeface="Arial" panose="020B0604020202020204" pitchFamily="34" charset="0"/>
              <a:buChar char="•"/>
            </a:pPr>
            <a:r>
              <a:rPr lang="en-US" sz="1400" b="0" i="0" dirty="0">
                <a:effectLst/>
                <a:latin typeface="Arial"/>
                <a:ea typeface="MS PGothic"/>
              </a:rPr>
              <a:t>Addendum Examples: </a:t>
            </a:r>
          </a:p>
          <a:p>
            <a:pPr lvl="1"/>
            <a:r>
              <a:rPr lang="en-US" sz="1200" b="0" i="0" dirty="0">
                <a:effectLst/>
                <a:latin typeface="Arial"/>
                <a:ea typeface="MS PGothic"/>
              </a:rPr>
              <a:t>Correcting FMS fees, increasing wages/hours, adding or increasing/decreasing services/items.  </a:t>
            </a:r>
          </a:p>
          <a:p>
            <a:r>
              <a:rPr lang="en-US" sz="1400" b="0" i="0" dirty="0">
                <a:effectLst/>
                <a:latin typeface="Arial"/>
                <a:ea typeface="MS PGothic"/>
              </a:rPr>
              <a:t>The Lead Agency has 30 days to review the addendum/revision, which </a:t>
            </a:r>
            <a:r>
              <a:rPr lang="en-US" sz="1400" dirty="0">
                <a:latin typeface="Arial"/>
                <a:ea typeface="MS PGothic"/>
              </a:rPr>
              <a:t>must be</a:t>
            </a:r>
            <a:r>
              <a:rPr lang="en-US" sz="1400" b="0" i="0" dirty="0">
                <a:effectLst/>
                <a:latin typeface="Arial"/>
                <a:ea typeface="MS PGothic"/>
              </a:rPr>
              <a:t> processed/approved ASAP. </a:t>
            </a:r>
          </a:p>
          <a:p>
            <a:pPr algn="l" rtl="0" fontAlgn="base">
              <a:buFont typeface="Arial" panose="020B0604020202020204" pitchFamily="34" charset="0"/>
              <a:buChar char="•"/>
            </a:pPr>
            <a:r>
              <a:rPr lang="en-US" sz="1400" b="0" i="0" dirty="0">
                <a:effectLst/>
                <a:latin typeface="Arial"/>
                <a:ea typeface="MS PGothic"/>
              </a:rPr>
              <a:t>Addendum decisions (Approved, pended, denied) should be communicated with the member, FMS, and Support Planner if applicable (and case noted). A copy of the addendum should be saved in the member file/records.</a:t>
            </a:r>
          </a:p>
          <a:p>
            <a:pPr algn="l" rtl="0" fontAlgn="base">
              <a:buFont typeface="Arial" panose="020B0604020202020204" pitchFamily="34" charset="0"/>
              <a:buChar char="•"/>
            </a:pPr>
            <a:r>
              <a:rPr lang="en-US" sz="1400" b="0" i="0" dirty="0">
                <a:effectLst/>
                <a:latin typeface="Arial"/>
                <a:ea typeface="MS PGothic"/>
              </a:rPr>
              <a:t> If something via addendum is denied</a:t>
            </a:r>
            <a:r>
              <a:rPr lang="en-US" sz="1400" dirty="0">
                <a:latin typeface="Arial"/>
                <a:ea typeface="MS PGothic"/>
              </a:rPr>
              <a:t>, terminated,</a:t>
            </a:r>
            <a:r>
              <a:rPr lang="en-US" sz="1400" b="0" i="0" dirty="0">
                <a:effectLst/>
                <a:latin typeface="Arial"/>
                <a:ea typeface="MS PGothic"/>
              </a:rPr>
              <a:t> or reduced, follow the </a:t>
            </a:r>
            <a:r>
              <a:rPr lang="en-US" sz="1400" b="0" i="0" u="sng" strike="noStrike" dirty="0">
                <a:effectLst/>
                <a:latin typeface="Arial"/>
                <a:ea typeface="MS PGothic"/>
                <a:hlinkClick r:id="rId3">
                  <a:extLst>
                    <a:ext uri="{A12FA001-AC4F-418D-AE19-62706E023703}">
                      <ahyp:hlinkClr xmlns:ahyp="http://schemas.microsoft.com/office/drawing/2018/hyperlinkcolor" val="tx"/>
                    </a:ext>
                  </a:extLst>
                </a:hlinkClick>
              </a:rPr>
              <a:t>CDCS-DTR -Guide</a:t>
            </a:r>
            <a:r>
              <a:rPr lang="en-US" sz="1400" b="0" i="0" dirty="0">
                <a:effectLst/>
                <a:latin typeface="Arial"/>
                <a:ea typeface="MS PGothic"/>
              </a:rPr>
              <a:t>. </a:t>
            </a:r>
          </a:p>
          <a:p>
            <a:pPr marL="0" indent="0" algn="l" rtl="0" fontAlgn="base">
              <a:buNone/>
            </a:pPr>
            <a:endParaRPr lang="en-US" sz="1400" b="0" i="0" dirty="0">
              <a:effectLst/>
              <a:latin typeface="Arial"/>
              <a:ea typeface="MS PGothic"/>
            </a:endParaRPr>
          </a:p>
          <a:p>
            <a:pPr marL="0" indent="0">
              <a:buNone/>
            </a:pPr>
            <a:endParaRPr lang="en-US" sz="1400" dirty="0">
              <a:latin typeface="Arial"/>
              <a:ea typeface="MS PGothic"/>
            </a:endParaRPr>
          </a:p>
          <a:p>
            <a:pPr marL="0" indent="0" algn="l">
              <a:buNone/>
            </a:pPr>
            <a:endParaRPr lang="en-US" sz="1400" dirty="0"/>
          </a:p>
          <a:p>
            <a:endParaRPr lang="en-US" dirty="0"/>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t>Addendum/changes throughout span</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22</a:t>
            </a:fld>
            <a:endParaRPr lang="en-US" altLang="en-US"/>
          </a:p>
        </p:txBody>
      </p:sp>
    </p:spTree>
    <p:extLst>
      <p:ext uri="{BB962C8B-B14F-4D97-AF65-F5344CB8AC3E}">
        <p14:creationId xmlns:p14="http://schemas.microsoft.com/office/powerpoint/2010/main" val="85834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Technical ASSISTANCE</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23</a:t>
            </a:fld>
            <a:endParaRPr lang="en-US" altLang="en-US">
              <a:solidFill>
                <a:schemeClr val="bg1"/>
              </a:solidFill>
            </a:endParaRPr>
          </a:p>
        </p:txBody>
      </p:sp>
    </p:spTree>
    <p:extLst>
      <p:ext uri="{BB962C8B-B14F-4D97-AF65-F5344CB8AC3E}">
        <p14:creationId xmlns:p14="http://schemas.microsoft.com/office/powerpoint/2010/main" val="2642097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a:xfrm>
            <a:off x="368709" y="115456"/>
            <a:ext cx="6985746" cy="761998"/>
          </a:xfrm>
        </p:spPr>
        <p:txBody>
          <a:bodyPr anchor="b">
            <a:normAutofit/>
          </a:bodyPr>
          <a:lstStyle/>
          <a:p>
            <a:r>
              <a:rPr lang="en-US">
                <a:ea typeface="MS PGothic"/>
              </a:rPr>
              <a:t>WHAT IS A Technical ASSISTANCE</a:t>
            </a:r>
          </a:p>
        </p:txBody>
      </p:sp>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261872"/>
            <a:ext cx="8395664" cy="3114386"/>
          </a:xfrm>
        </p:spPr>
        <p:txBody>
          <a:bodyPr vert="horz" lIns="0" tIns="0" rIns="0" bIns="0">
            <a:normAutofit/>
          </a:bodyPr>
          <a:lstStyle/>
          <a:p>
            <a:pPr>
              <a:spcAft>
                <a:spcPts val="600"/>
              </a:spcAft>
            </a:pPr>
            <a:r>
              <a:rPr lang="en-US" dirty="0"/>
              <a:t>Is a way for lead agencies to notify members/Responsible Party about CDCS concerns</a:t>
            </a:r>
          </a:p>
          <a:p>
            <a:pPr lvl="1">
              <a:spcAft>
                <a:spcPts val="600"/>
              </a:spcAft>
            </a:pPr>
            <a:r>
              <a:rPr lang="en-US" sz="1800" dirty="0"/>
              <a:t>CDCS is an EW service, but a member can be involuntarily exited from CDCS (not waiver) if it is not used appropriately.</a:t>
            </a:r>
          </a:p>
          <a:p>
            <a:pPr lvl="1">
              <a:spcAft>
                <a:spcPts val="600"/>
              </a:spcAft>
            </a:pPr>
            <a:r>
              <a:rPr lang="en-US" sz="1800" dirty="0"/>
              <a:t>Unless a member is at immediate risk/harm, technical assistance should be used to monitor and show that we are working with members. </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4"/>
          </p:nvPr>
        </p:nvSpPr>
        <p:spPr>
          <a:xfrm>
            <a:off x="6634163" y="4849813"/>
            <a:ext cx="2133600" cy="139700"/>
          </a:xfrm>
        </p:spPr>
        <p:txBody>
          <a:bodyPr wrap="square" anchor="b">
            <a:normAutofit/>
          </a:bodyPr>
          <a:lstStyle/>
          <a:p>
            <a:pPr>
              <a:lnSpc>
                <a:spcPct val="90000"/>
              </a:lnSpc>
              <a:spcAft>
                <a:spcPts val="600"/>
              </a:spcAft>
              <a:defRPr/>
            </a:pPr>
            <a:fld id="{6B11A170-94E1-4994-8B17-27EB5B9FB9B1}" type="slidenum">
              <a:rPr lang="en-US" altLang="en-US" sz="300"/>
              <a:pPr>
                <a:lnSpc>
                  <a:spcPct val="90000"/>
                </a:lnSpc>
                <a:spcAft>
                  <a:spcPts val="600"/>
                </a:spcAft>
                <a:defRPr/>
              </a:pPr>
              <a:t>24</a:t>
            </a:fld>
            <a:endParaRPr lang="en-US" altLang="en-US" sz="300"/>
          </a:p>
        </p:txBody>
      </p:sp>
    </p:spTree>
    <p:extLst>
      <p:ext uri="{BB962C8B-B14F-4D97-AF65-F5344CB8AC3E}">
        <p14:creationId xmlns:p14="http://schemas.microsoft.com/office/powerpoint/2010/main" val="3185591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983153"/>
            <a:ext cx="8395664" cy="3746976"/>
          </a:xfrm>
        </p:spPr>
        <p:txBody>
          <a:bodyPr vert="horz" lIns="0" tIns="0" rIns="0" bIns="0" anchor="t"/>
          <a:lstStyle/>
          <a:p>
            <a:pPr algn="l" rtl="0" fontAlgn="base">
              <a:buFont typeface="Arial" panose="020B0604020202020204" pitchFamily="34" charset="0"/>
              <a:buChar char="•"/>
            </a:pPr>
            <a:r>
              <a:rPr lang="en-US" sz="1400" b="0" i="0">
                <a:effectLst/>
                <a:latin typeface="Arial"/>
                <a:ea typeface="MS PGothic"/>
              </a:rPr>
              <a:t>According to CBSM, reasons for Technical Assistance may include but are not limited to: </a:t>
            </a:r>
          </a:p>
          <a:p>
            <a:pPr lvl="1"/>
            <a:r>
              <a:rPr lang="en-US" sz="1200" b="0" i="0">
                <a:effectLst/>
                <a:latin typeface="Arial"/>
              </a:rPr>
              <a:t>Purchasing items not approved in CDCS CSP,  </a:t>
            </a:r>
          </a:p>
          <a:p>
            <a:pPr lvl="1"/>
            <a:r>
              <a:rPr lang="en-US" sz="1200" b="0" i="0">
                <a:effectLst/>
                <a:latin typeface="Arial"/>
              </a:rPr>
              <a:t>Repeatedly returning items purchased </a:t>
            </a:r>
          </a:p>
          <a:p>
            <a:pPr lvl="1"/>
            <a:r>
              <a:rPr lang="en-US" sz="1200" b="0" i="0">
                <a:effectLst/>
                <a:latin typeface="Arial"/>
              </a:rPr>
              <a:t>Unapproved overtime </a:t>
            </a:r>
          </a:p>
          <a:p>
            <a:pPr lvl="1"/>
            <a:r>
              <a:rPr lang="en-US" sz="1200" b="0" i="0">
                <a:effectLst/>
                <a:latin typeface="Arial"/>
              </a:rPr>
              <a:t>Unapproved overlapping hours  </a:t>
            </a:r>
          </a:p>
          <a:p>
            <a:pPr lvl="1"/>
            <a:r>
              <a:rPr lang="en-US" sz="1200" b="0" i="0">
                <a:effectLst/>
                <a:latin typeface="Arial"/>
              </a:rPr>
              <a:t>Submitting timecards when hospitalized </a:t>
            </a:r>
          </a:p>
          <a:p>
            <a:pPr lvl="1"/>
            <a:r>
              <a:rPr lang="en-US" sz="1200" b="0" i="0">
                <a:effectLst/>
                <a:latin typeface="Arial"/>
              </a:rPr>
              <a:t>Not turning in timesheets by the deadline </a:t>
            </a:r>
          </a:p>
          <a:p>
            <a:pPr lvl="1"/>
            <a:r>
              <a:rPr lang="en-US" sz="1200" b="0" i="0">
                <a:effectLst/>
                <a:latin typeface="Arial"/>
              </a:rPr>
              <a:t>Pre-signing timecards </a:t>
            </a:r>
          </a:p>
          <a:p>
            <a:pPr lvl="1"/>
            <a:r>
              <a:rPr lang="en-US" sz="1200" b="0" i="0">
                <a:effectLst/>
                <a:latin typeface="Arial"/>
              </a:rPr>
              <a:t>Submitting an unreasonable number of changes/addendums for the plan year </a:t>
            </a:r>
          </a:p>
          <a:p>
            <a:pPr lvl="1"/>
            <a:r>
              <a:rPr lang="en-US" sz="1200" b="0" i="0">
                <a:effectLst/>
                <a:latin typeface="Arial"/>
              </a:rPr>
              <a:t>Not following CDCS CSP </a:t>
            </a:r>
          </a:p>
          <a:p>
            <a:pPr lvl="1"/>
            <a:r>
              <a:rPr lang="en-US" sz="1200" b="0" i="0">
                <a:effectLst/>
                <a:latin typeface="Arial"/>
              </a:rPr>
              <a:t>Notice from FMS of either over or under-spending</a:t>
            </a:r>
            <a:r>
              <a:rPr lang="en-US" sz="1200" b="0" i="1">
                <a:effectLst/>
                <a:latin typeface="Arial"/>
              </a:rPr>
              <a:t>. </a:t>
            </a:r>
            <a:r>
              <a:rPr lang="en-US" sz="1200" b="0" i="0">
                <a:effectLst/>
                <a:latin typeface="Arial"/>
              </a:rPr>
              <a:t> </a:t>
            </a:r>
          </a:p>
          <a:p>
            <a:pPr algn="l" rtl="0" fontAlgn="base">
              <a:buFont typeface="Arial" panose="020B0604020202020204" pitchFamily="34" charset="0"/>
              <a:buChar char="•"/>
            </a:pPr>
            <a:r>
              <a:rPr lang="en-US" sz="1400" b="0" i="0">
                <a:effectLst/>
                <a:latin typeface="Arial"/>
                <a:ea typeface="MS PGothic"/>
              </a:rPr>
              <a:t>If needed, the Care Coordinator completes the Notice of Technical Assistance, ensures that all necessary information is included, and sends it to the member/resp party. </a:t>
            </a:r>
          </a:p>
          <a:p>
            <a:pPr lvl="1"/>
            <a:r>
              <a:rPr lang="en-US" sz="1200">
                <a:latin typeface="Arial"/>
              </a:rPr>
              <a:t>K</a:t>
            </a:r>
            <a:r>
              <a:rPr lang="en-US" sz="1200" b="0" i="0">
                <a:effectLst/>
                <a:latin typeface="Arial"/>
              </a:rPr>
              <a:t>eep a copy of Technical Assistance in file/records. </a:t>
            </a:r>
          </a:p>
          <a:p>
            <a:pPr algn="l" rtl="0" fontAlgn="base">
              <a:buFont typeface="Arial" panose="020B0604020202020204" pitchFamily="34" charset="0"/>
              <a:buChar char="•"/>
            </a:pPr>
            <a:r>
              <a:rPr lang="en-US" sz="1400" b="0" i="0">
                <a:effectLst/>
                <a:latin typeface="Arial"/>
                <a:ea typeface="MS PGothic"/>
              </a:rPr>
              <a:t>If the 4</a:t>
            </a:r>
            <a:r>
              <a:rPr lang="en-US" sz="1400" b="0" i="0" baseline="30000">
                <a:effectLst/>
                <a:latin typeface="Arial"/>
                <a:ea typeface="MS PGothic"/>
              </a:rPr>
              <a:t>th</a:t>
            </a:r>
            <a:r>
              <a:rPr lang="en-US" sz="1400" b="0" i="0">
                <a:effectLst/>
                <a:latin typeface="Arial"/>
                <a:ea typeface="MS PGothic"/>
              </a:rPr>
              <a:t> Notice of Technical Assistance is in one plan year, the member will be discharged from CDCS.</a:t>
            </a:r>
            <a:r>
              <a:rPr lang="en-US" sz="1400" b="0" i="0">
                <a:solidFill>
                  <a:srgbClr val="000000"/>
                </a:solidFill>
                <a:effectLst/>
                <a:latin typeface="Arial"/>
                <a:ea typeface="MS PGothic"/>
              </a:rPr>
              <a:t> </a:t>
            </a:r>
          </a:p>
          <a:p>
            <a:pPr marL="0" indent="0" algn="l" rtl="0" fontAlgn="base">
              <a:buNone/>
            </a:pPr>
            <a:r>
              <a:rPr lang="en-US" sz="1000" b="1" i="0">
                <a:solidFill>
                  <a:srgbClr val="FF0000"/>
                </a:solidFill>
                <a:effectLst/>
                <a:latin typeface="Arial"/>
                <a:ea typeface="MS PGothic"/>
              </a:rPr>
              <a:t>*Note: </a:t>
            </a:r>
            <a:r>
              <a:rPr lang="en-US" sz="1000" b="1" i="0">
                <a:effectLst/>
                <a:latin typeface="Arial"/>
                <a:ea typeface="MS PGothic"/>
              </a:rPr>
              <a:t>CC must request a CDCS Technical Assistance Member Letter from your Partner Relations Consultant. </a:t>
            </a:r>
          </a:p>
          <a:p>
            <a:endParaRPr lang="en-US"/>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t>when should it be done</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25</a:t>
            </a:fld>
            <a:endParaRPr lang="en-US" altLang="en-US"/>
          </a:p>
        </p:txBody>
      </p:sp>
    </p:spTree>
    <p:extLst>
      <p:ext uri="{BB962C8B-B14F-4D97-AF65-F5344CB8AC3E}">
        <p14:creationId xmlns:p14="http://schemas.microsoft.com/office/powerpoint/2010/main" val="35750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a:xfrm>
            <a:off x="368709" y="115456"/>
            <a:ext cx="6985746" cy="761998"/>
          </a:xfrm>
        </p:spPr>
        <p:txBody>
          <a:bodyPr anchor="b">
            <a:normAutofit/>
          </a:bodyPr>
          <a:lstStyle/>
          <a:p>
            <a:r>
              <a:rPr lang="en-US"/>
              <a:t>Involuntary exit</a:t>
            </a:r>
          </a:p>
        </p:txBody>
      </p:sp>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261871"/>
            <a:ext cx="8395664" cy="3379139"/>
          </a:xfrm>
        </p:spPr>
        <p:txBody>
          <a:bodyPr vert="horz" lIns="0" tIns="0" rIns="0" bIns="0">
            <a:normAutofit/>
          </a:bodyPr>
          <a:lstStyle/>
          <a:p>
            <a:pPr rtl="0" fontAlgn="base">
              <a:lnSpc>
                <a:spcPct val="110000"/>
              </a:lnSpc>
              <a:spcAft>
                <a:spcPts val="600"/>
              </a:spcAft>
            </a:pPr>
            <a:r>
              <a:rPr lang="en-US" sz="1400"/>
              <a:t>T</a:t>
            </a:r>
            <a:r>
              <a:rPr lang="en-US" sz="1400" b="0" i="0" u="none" strike="noStrike">
                <a:effectLst/>
              </a:rPr>
              <a:t>here is a process that must be followed to discharge a member involuntarily from CDCS. A member may exit from CDCS and be offered waivered services or MA state plan home care services upon: </a:t>
            </a:r>
            <a:r>
              <a:rPr lang="en-US" sz="1400" b="0" i="0">
                <a:effectLst/>
              </a:rPr>
              <a:t>​</a:t>
            </a:r>
          </a:p>
          <a:p>
            <a:pPr lvl="1">
              <a:lnSpc>
                <a:spcPct val="110000"/>
              </a:lnSpc>
              <a:spcAft>
                <a:spcPts val="600"/>
              </a:spcAft>
            </a:pPr>
            <a:r>
              <a:rPr lang="en-US" sz="1400" b="0" i="0" u="none" strike="noStrike">
                <a:effectLst/>
              </a:rPr>
              <a:t>Immediate health and safety concerns</a:t>
            </a:r>
            <a:r>
              <a:rPr lang="en-US" sz="1400" b="0" i="0">
                <a:effectLst/>
              </a:rPr>
              <a:t>​</a:t>
            </a:r>
          </a:p>
          <a:p>
            <a:pPr lvl="1">
              <a:lnSpc>
                <a:spcPct val="110000"/>
              </a:lnSpc>
              <a:spcAft>
                <a:spcPts val="600"/>
              </a:spcAft>
            </a:pPr>
            <a:r>
              <a:rPr lang="en-US" sz="1400" b="0" i="0" u="none" strike="noStrike">
                <a:effectLst/>
              </a:rPr>
              <a:t>Maltreatment of the member</a:t>
            </a:r>
            <a:r>
              <a:rPr lang="en-US" sz="1400" b="0" i="0">
                <a:effectLst/>
              </a:rPr>
              <a:t>​</a:t>
            </a:r>
          </a:p>
          <a:p>
            <a:pPr lvl="1">
              <a:lnSpc>
                <a:spcPct val="110000"/>
              </a:lnSpc>
              <a:spcAft>
                <a:spcPts val="600"/>
              </a:spcAft>
            </a:pPr>
            <a:r>
              <a:rPr lang="en-US" sz="1400" b="0" i="0" u="none" strike="noStrike">
                <a:effectLst/>
              </a:rPr>
              <a:t>Purchases or practices not allowed in CDCS</a:t>
            </a:r>
            <a:r>
              <a:rPr lang="en-US" sz="1400" b="0" i="0">
                <a:effectLst/>
              </a:rPr>
              <a:t>​</a:t>
            </a:r>
          </a:p>
          <a:p>
            <a:pPr lvl="1">
              <a:lnSpc>
                <a:spcPct val="110000"/>
              </a:lnSpc>
              <a:spcAft>
                <a:spcPts val="600"/>
              </a:spcAft>
            </a:pPr>
            <a:r>
              <a:rPr lang="en-US" sz="1400" b="0" i="0" u="none" strike="noStrike">
                <a:effectLst/>
              </a:rPr>
              <a:t>Suspected fraud or misuse of funds by the member/authorized representative or service provider</a:t>
            </a:r>
            <a:r>
              <a:rPr lang="en-US" sz="1400" b="0" i="0">
                <a:effectLst/>
              </a:rPr>
              <a:t>​</a:t>
            </a:r>
          </a:p>
          <a:p>
            <a:pPr marL="288925" lvl="1" indent="0">
              <a:lnSpc>
                <a:spcPct val="110000"/>
              </a:lnSpc>
              <a:spcAft>
                <a:spcPts val="600"/>
              </a:spcAft>
              <a:buNone/>
            </a:pPr>
            <a:endParaRPr lang="en-US" sz="1400" b="0" i="0">
              <a:effectLst/>
            </a:endParaRPr>
          </a:p>
          <a:p>
            <a:pPr marL="0" indent="0" rtl="0" fontAlgn="base">
              <a:lnSpc>
                <a:spcPct val="110000"/>
              </a:lnSpc>
              <a:spcAft>
                <a:spcPts val="600"/>
              </a:spcAft>
              <a:buNone/>
            </a:pPr>
            <a:r>
              <a:rPr lang="en-US" sz="1400" b="1">
                <a:solidFill>
                  <a:srgbClr val="FF0000"/>
                </a:solidFill>
              </a:rPr>
              <a:t>*Note: </a:t>
            </a:r>
            <a:r>
              <a:rPr lang="en-US" sz="1400" b="1" i="0" u="none" strike="noStrike">
                <a:effectLst/>
              </a:rPr>
              <a:t>Refer to resources on Technical Assistance. This process is used before an involuntary exit, including coaching and retraining opportunities to resolve the issue. Contact your Partner Relations Consultant for details.</a:t>
            </a:r>
            <a:r>
              <a:rPr lang="en-US" sz="1400" b="1" i="0">
                <a:effectLst/>
              </a:rPr>
              <a:t>​</a:t>
            </a:r>
          </a:p>
          <a:p>
            <a:pPr>
              <a:lnSpc>
                <a:spcPct val="110000"/>
              </a:lnSpc>
              <a:spcAft>
                <a:spcPts val="600"/>
              </a:spcAft>
            </a:pPr>
            <a:endParaRPr lang="en-US" sz="1400"/>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4"/>
          </p:nvPr>
        </p:nvSpPr>
        <p:spPr>
          <a:xfrm>
            <a:off x="6634163" y="4849813"/>
            <a:ext cx="2133600" cy="139700"/>
          </a:xfrm>
        </p:spPr>
        <p:txBody>
          <a:bodyPr wrap="square" anchor="b">
            <a:normAutofit/>
          </a:bodyPr>
          <a:lstStyle/>
          <a:p>
            <a:pPr>
              <a:lnSpc>
                <a:spcPct val="90000"/>
              </a:lnSpc>
              <a:spcAft>
                <a:spcPts val="600"/>
              </a:spcAft>
              <a:defRPr/>
            </a:pPr>
            <a:fld id="{6B11A170-94E1-4994-8B17-27EB5B9FB9B1}" type="slidenum">
              <a:rPr lang="en-US" altLang="en-US" sz="300"/>
              <a:pPr>
                <a:lnSpc>
                  <a:spcPct val="90000"/>
                </a:lnSpc>
                <a:spcAft>
                  <a:spcPts val="600"/>
                </a:spcAft>
                <a:defRPr/>
              </a:pPr>
              <a:t>26</a:t>
            </a:fld>
            <a:endParaRPr lang="en-US" altLang="en-US" sz="300"/>
          </a:p>
        </p:txBody>
      </p:sp>
    </p:spTree>
    <p:extLst>
      <p:ext uri="{BB962C8B-B14F-4D97-AF65-F5344CB8AC3E}">
        <p14:creationId xmlns:p14="http://schemas.microsoft.com/office/powerpoint/2010/main" val="189596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 PENDING or DENYING REQUESTED SERVICE/ITEM</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27</a:t>
            </a:fld>
            <a:endParaRPr lang="en-US" altLang="en-US">
              <a:solidFill>
                <a:schemeClr val="bg1"/>
              </a:solidFill>
            </a:endParaRPr>
          </a:p>
        </p:txBody>
      </p:sp>
    </p:spTree>
    <p:extLst>
      <p:ext uri="{BB962C8B-B14F-4D97-AF65-F5344CB8AC3E}">
        <p14:creationId xmlns:p14="http://schemas.microsoft.com/office/powerpoint/2010/main" val="147737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CF053-1FD3-7507-344E-3EDCB344A084}"/>
              </a:ext>
            </a:extLst>
          </p:cNvPr>
          <p:cNvSpPr>
            <a:spLocks noGrp="1"/>
          </p:cNvSpPr>
          <p:nvPr>
            <p:ph type="body" sz="quarter" idx="11"/>
          </p:nvPr>
        </p:nvSpPr>
        <p:spPr/>
        <p:txBody>
          <a:bodyPr vert="horz" lIns="0" tIns="0" rIns="0" bIns="0" anchor="t"/>
          <a:lstStyle/>
          <a:p>
            <a:r>
              <a:rPr lang="en-US">
                <a:latin typeface="Arial"/>
                <a:ea typeface="MS PGothic"/>
              </a:rPr>
              <a:t>More Information needed to make an informed decision</a:t>
            </a:r>
          </a:p>
          <a:p>
            <a:r>
              <a:rPr lang="en-US">
                <a:latin typeface="Arial"/>
                <a:ea typeface="MS PGothic"/>
              </a:rPr>
              <a:t>Did not submit everything needed </a:t>
            </a:r>
            <a:endParaRPr lang="en-US"/>
          </a:p>
          <a:p>
            <a:pPr lvl="1">
              <a:buFont typeface="Courier New" panose="020B0604020202020204" pitchFamily="34" charset="0"/>
              <a:buChar char="o"/>
            </a:pPr>
            <a:r>
              <a:rPr lang="en-US">
                <a:latin typeface="Arial"/>
              </a:rPr>
              <a:t>Example would be no submitted bids for EAA or need another one</a:t>
            </a:r>
          </a:p>
          <a:p>
            <a:pPr lvl="1">
              <a:buFont typeface="Courier New" panose="020B0604020202020204" pitchFamily="34" charset="0"/>
              <a:buChar char="o"/>
            </a:pPr>
            <a:r>
              <a:rPr lang="en-US">
                <a:latin typeface="Arial"/>
              </a:rPr>
              <a:t>Did not include explanation </a:t>
            </a:r>
          </a:p>
          <a:p>
            <a:pPr lvl="1">
              <a:buFont typeface="Courier New" panose="020B0604020202020204" pitchFamily="34" charset="0"/>
              <a:buChar char="o"/>
            </a:pPr>
            <a:r>
              <a:rPr lang="en-US">
                <a:latin typeface="Arial"/>
              </a:rPr>
              <a:t>Did not include Alternative Treatment form</a:t>
            </a:r>
            <a:endParaRPr lang="en-US"/>
          </a:p>
        </p:txBody>
      </p:sp>
      <p:sp>
        <p:nvSpPr>
          <p:cNvPr id="3" name="Title 2">
            <a:extLst>
              <a:ext uri="{FF2B5EF4-FFF2-40B4-BE49-F238E27FC236}">
                <a16:creationId xmlns:a16="http://schemas.microsoft.com/office/drawing/2014/main" id="{3F718003-ACC2-1A23-6602-F795B2650AAA}"/>
              </a:ext>
            </a:extLst>
          </p:cNvPr>
          <p:cNvSpPr>
            <a:spLocks noGrp="1"/>
          </p:cNvSpPr>
          <p:nvPr>
            <p:ph type="title"/>
          </p:nvPr>
        </p:nvSpPr>
        <p:spPr/>
        <p:txBody>
          <a:bodyPr/>
          <a:lstStyle/>
          <a:p>
            <a:r>
              <a:rPr lang="en-US"/>
              <a:t>Pending</a:t>
            </a:r>
          </a:p>
        </p:txBody>
      </p:sp>
      <p:sp>
        <p:nvSpPr>
          <p:cNvPr id="4" name="Slide Number Placeholder 3">
            <a:extLst>
              <a:ext uri="{FF2B5EF4-FFF2-40B4-BE49-F238E27FC236}">
                <a16:creationId xmlns:a16="http://schemas.microsoft.com/office/drawing/2014/main" id="{A52DC825-DE51-6C75-9E64-92BDBC767B83}"/>
              </a:ext>
            </a:extLst>
          </p:cNvPr>
          <p:cNvSpPr>
            <a:spLocks noGrp="1"/>
          </p:cNvSpPr>
          <p:nvPr>
            <p:ph type="sldNum" sz="quarter" idx="12"/>
          </p:nvPr>
        </p:nvSpPr>
        <p:spPr/>
        <p:txBody>
          <a:bodyPr/>
          <a:lstStyle/>
          <a:p>
            <a:pPr>
              <a:defRPr/>
            </a:pPr>
            <a:fld id="{8056B25C-0DB6-42B2-A6C7-0B2BE5D05A4E}" type="slidenum">
              <a:rPr lang="en-US" altLang="en-US" smtClean="0"/>
              <a:pPr>
                <a:defRPr/>
              </a:pPr>
              <a:t>28</a:t>
            </a:fld>
            <a:endParaRPr lang="en-US" altLang="en-US"/>
          </a:p>
        </p:txBody>
      </p:sp>
      <p:pic>
        <p:nvPicPr>
          <p:cNvPr id="6" name="Picture 5">
            <a:extLst>
              <a:ext uri="{FF2B5EF4-FFF2-40B4-BE49-F238E27FC236}">
                <a16:creationId xmlns:a16="http://schemas.microsoft.com/office/drawing/2014/main" id="{0BAC3607-C4E2-BE8F-9DAD-8EBD58526C6A}"/>
              </a:ext>
            </a:extLst>
          </p:cNvPr>
          <p:cNvPicPr>
            <a:picLocks noChangeAspect="1"/>
          </p:cNvPicPr>
          <p:nvPr/>
        </p:nvPicPr>
        <p:blipFill>
          <a:blip r:embed="rId3"/>
          <a:stretch>
            <a:fillRect/>
          </a:stretch>
        </p:blipFill>
        <p:spPr>
          <a:xfrm>
            <a:off x="714176" y="2934392"/>
            <a:ext cx="7715647" cy="1571106"/>
          </a:xfrm>
          <a:prstGeom prst="rect">
            <a:avLst/>
          </a:prstGeom>
        </p:spPr>
      </p:pic>
    </p:spTree>
    <p:extLst>
      <p:ext uri="{BB962C8B-B14F-4D97-AF65-F5344CB8AC3E}">
        <p14:creationId xmlns:p14="http://schemas.microsoft.com/office/powerpoint/2010/main" val="290625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045029"/>
            <a:ext cx="8395664" cy="3651068"/>
          </a:xfrm>
        </p:spPr>
        <p:txBody>
          <a:bodyPr vert="horz" lIns="0" tIns="0" rIns="0" bIns="0" anchor="t"/>
          <a:lstStyle/>
          <a:p>
            <a:pPr marL="0" indent="0">
              <a:buNone/>
            </a:pPr>
            <a:endParaRPr lang="en-US" sz="1400">
              <a:latin typeface="Arial"/>
              <a:ea typeface="MS PGothic"/>
            </a:endParaRPr>
          </a:p>
          <a:p>
            <a:pPr algn="l" rtl="0"/>
            <a:r>
              <a:rPr lang="en-US" sz="1400" b="0" i="0" u="none" strike="noStrike">
                <a:solidFill>
                  <a:srgbClr val="003359"/>
                </a:solidFill>
                <a:effectLst/>
                <a:latin typeface="Arial"/>
                <a:ea typeface="MS PGothic"/>
              </a:rPr>
              <a:t>Care Coordinator must:</a:t>
            </a:r>
            <a:r>
              <a:rPr lang="en-US" sz="1400" b="0" i="0">
                <a:solidFill>
                  <a:srgbClr val="0094D7"/>
                </a:solidFill>
                <a:effectLst/>
                <a:latin typeface="Arial"/>
                <a:ea typeface="MS PGothic"/>
              </a:rPr>
              <a:t>​</a:t>
            </a:r>
            <a:endParaRPr lang="en-US" sz="1400" b="0" i="0">
              <a:solidFill>
                <a:srgbClr val="0094D7"/>
              </a:solidFill>
              <a:effectLst/>
              <a:latin typeface="Segoe UI"/>
              <a:ea typeface="MS PGothic"/>
            </a:endParaRPr>
          </a:p>
          <a:p>
            <a:pPr lvl="1"/>
            <a:r>
              <a:rPr lang="en-US" sz="1400" b="0" i="0" u="none" strike="noStrike">
                <a:solidFill>
                  <a:srgbClr val="003359"/>
                </a:solidFill>
                <a:effectLst/>
                <a:latin typeface="Arial"/>
              </a:rPr>
              <a:t>complete the </a:t>
            </a:r>
            <a:r>
              <a:rPr lang="en-US" sz="1400" b="0" i="1" u="none" strike="noStrike">
                <a:solidFill>
                  <a:srgbClr val="003359"/>
                </a:solidFill>
                <a:effectLst/>
                <a:latin typeface="Arial"/>
              </a:rPr>
              <a:t>Care Coordinator Request for DTR </a:t>
            </a:r>
            <a:r>
              <a:rPr lang="en-US" sz="1400" b="0" i="0" u="none" strike="noStrike">
                <a:solidFill>
                  <a:srgbClr val="003359"/>
                </a:solidFill>
                <a:effectLst/>
                <a:latin typeface="Arial"/>
              </a:rPr>
              <a:t>within 24 hours of determination and submit to UM</a:t>
            </a:r>
            <a:r>
              <a:rPr lang="en-US" sz="1400" b="0" i="0">
                <a:solidFill>
                  <a:srgbClr val="0094D7"/>
                </a:solidFill>
                <a:effectLst/>
                <a:latin typeface="Arial"/>
              </a:rPr>
              <a:t>​</a:t>
            </a:r>
          </a:p>
          <a:p>
            <a:pPr lvl="1"/>
            <a:r>
              <a:rPr lang="en-US" sz="1400" b="0" i="0" u="none" strike="noStrike">
                <a:solidFill>
                  <a:srgbClr val="003359"/>
                </a:solidFill>
                <a:effectLst/>
                <a:latin typeface="Arial"/>
              </a:rPr>
              <a:t>Notify member and provider (as applicable) within 24 hours of the determination</a:t>
            </a:r>
            <a:r>
              <a:rPr lang="en-US" sz="1400" b="0" i="0">
                <a:solidFill>
                  <a:srgbClr val="0094D7"/>
                </a:solidFill>
                <a:effectLst/>
                <a:latin typeface="Arial"/>
              </a:rPr>
              <a:t>​</a:t>
            </a:r>
          </a:p>
          <a:p>
            <a:pPr lvl="1"/>
            <a:r>
              <a:rPr lang="en-US" sz="1400" b="0" i="0" u="none" strike="noStrike">
                <a:solidFill>
                  <a:srgbClr val="003359"/>
                </a:solidFill>
                <a:effectLst/>
                <a:latin typeface="Arial"/>
              </a:rPr>
              <a:t>list out each service/item denied/terminated or reduced individually </a:t>
            </a:r>
            <a:r>
              <a:rPr lang="en-US" sz="1400" b="0" i="0" u="none" strike="noStrike">
                <a:solidFill>
                  <a:srgbClr val="003359"/>
                </a:solidFill>
                <a:effectLst/>
                <a:highlight>
                  <a:srgbClr val="FFFFFF"/>
                </a:highlight>
                <a:latin typeface="Arial"/>
              </a:rPr>
              <a:t>with HCPC T2028 and appropriate “U1-U4” modifier on one form </a:t>
            </a:r>
            <a:r>
              <a:rPr lang="en-US" sz="1400" b="0" i="0" u="none" strike="noStrike">
                <a:solidFill>
                  <a:srgbClr val="003359"/>
                </a:solidFill>
                <a:effectLst/>
                <a:latin typeface="Arial"/>
              </a:rPr>
              <a:t>(do not use T2028 as you are not denying CDCS) </a:t>
            </a:r>
            <a:r>
              <a:rPr lang="en-US" sz="1400" b="0" i="0">
                <a:solidFill>
                  <a:srgbClr val="0094D7"/>
                </a:solidFill>
                <a:effectLst/>
                <a:latin typeface="Arial"/>
              </a:rPr>
              <a:t>​</a:t>
            </a:r>
          </a:p>
          <a:p>
            <a:pPr lvl="1"/>
            <a:r>
              <a:rPr lang="en-US" sz="1400" b="0" i="0" u="none" strike="noStrike">
                <a:solidFill>
                  <a:srgbClr val="003359"/>
                </a:solidFill>
                <a:effectLst/>
                <a:latin typeface="Arial"/>
              </a:rPr>
              <a:t>include comments -no service agreements for service/items being denied/terminated or reduced</a:t>
            </a:r>
            <a:endParaRPr lang="en-US" sz="1400" b="0" i="0">
              <a:solidFill>
                <a:srgbClr val="0094D7"/>
              </a:solidFill>
              <a:effectLst/>
              <a:latin typeface="Arial"/>
            </a:endParaRPr>
          </a:p>
          <a:p>
            <a:r>
              <a:rPr lang="en-US" sz="1400" b="0" i="0" u="none" strike="noStrike">
                <a:solidFill>
                  <a:srgbClr val="003359"/>
                </a:solidFill>
                <a:effectLst/>
                <a:latin typeface="Arial"/>
                <a:ea typeface="MS PGothic"/>
              </a:rPr>
              <a:t>When completing a Request for DTR for EW CDCS services or supplies and equipment, “Provider” should be the FMS provider, if one is selected. The member will always receive their appeal rights</a:t>
            </a:r>
            <a:endParaRPr lang="en-US" sz="1400">
              <a:latin typeface="Arial"/>
              <a:ea typeface="MS PGothic"/>
            </a:endParaRPr>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t>Denying (Termination and reduction) </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29</a:t>
            </a:fld>
            <a:endParaRPr lang="en-US" altLang="en-US"/>
          </a:p>
        </p:txBody>
      </p:sp>
      <p:pic>
        <p:nvPicPr>
          <p:cNvPr id="6" name="Picture 5">
            <a:extLst>
              <a:ext uri="{FF2B5EF4-FFF2-40B4-BE49-F238E27FC236}">
                <a16:creationId xmlns:a16="http://schemas.microsoft.com/office/drawing/2014/main" id="{E5961023-DDEA-1F60-031C-00A4C1FA25CE}"/>
              </a:ext>
            </a:extLst>
          </p:cNvPr>
          <p:cNvPicPr>
            <a:picLocks noChangeAspect="1"/>
          </p:cNvPicPr>
          <p:nvPr/>
        </p:nvPicPr>
        <p:blipFill>
          <a:blip r:embed="rId3"/>
          <a:stretch>
            <a:fillRect/>
          </a:stretch>
        </p:blipFill>
        <p:spPr>
          <a:xfrm>
            <a:off x="1342416" y="3378237"/>
            <a:ext cx="6021380" cy="1324551"/>
          </a:xfrm>
          <a:prstGeom prst="rect">
            <a:avLst/>
          </a:prstGeom>
        </p:spPr>
      </p:pic>
    </p:spTree>
    <p:extLst>
      <p:ext uri="{BB962C8B-B14F-4D97-AF65-F5344CB8AC3E}">
        <p14:creationId xmlns:p14="http://schemas.microsoft.com/office/powerpoint/2010/main" val="233773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Cdcs Overview</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3</a:t>
            </a:fld>
            <a:endParaRPr lang="en-US" altLang="en-US">
              <a:solidFill>
                <a:schemeClr val="bg1"/>
              </a:solidFill>
            </a:endParaRPr>
          </a:p>
        </p:txBody>
      </p:sp>
    </p:spTree>
    <p:extLst>
      <p:ext uri="{BB962C8B-B14F-4D97-AF65-F5344CB8AC3E}">
        <p14:creationId xmlns:p14="http://schemas.microsoft.com/office/powerpoint/2010/main" val="35485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871F28-7D84-B504-F1D3-15F65C3356E4}"/>
              </a:ext>
            </a:extLst>
          </p:cNvPr>
          <p:cNvSpPr>
            <a:spLocks noGrp="1"/>
          </p:cNvSpPr>
          <p:nvPr>
            <p:ph type="body" sz="quarter" idx="11"/>
          </p:nvPr>
        </p:nvSpPr>
        <p:spPr>
          <a:xfrm>
            <a:off x="371433" y="976277"/>
            <a:ext cx="8395664" cy="3698851"/>
          </a:xfrm>
        </p:spPr>
        <p:txBody>
          <a:bodyPr vert="horz" lIns="0" tIns="0" rIns="0" bIns="0" anchor="t"/>
          <a:lstStyle/>
          <a:p>
            <a:pPr marL="0" indent="0">
              <a:buNone/>
            </a:pPr>
            <a:r>
              <a:rPr lang="en-US" dirty="0">
                <a:latin typeface="Arial"/>
                <a:ea typeface="MS PGothic"/>
              </a:rPr>
              <a:t>DTR information can be found on BCBS Website:</a:t>
            </a:r>
          </a:p>
        </p:txBody>
      </p:sp>
      <p:sp>
        <p:nvSpPr>
          <p:cNvPr id="3" name="Title 2">
            <a:extLst>
              <a:ext uri="{FF2B5EF4-FFF2-40B4-BE49-F238E27FC236}">
                <a16:creationId xmlns:a16="http://schemas.microsoft.com/office/drawing/2014/main" id="{CB670B19-0309-6ADD-167D-C1C5D3F28BF7}"/>
              </a:ext>
            </a:extLst>
          </p:cNvPr>
          <p:cNvSpPr>
            <a:spLocks noGrp="1"/>
          </p:cNvSpPr>
          <p:nvPr>
            <p:ph type="title"/>
          </p:nvPr>
        </p:nvSpPr>
        <p:spPr/>
        <p:txBody>
          <a:bodyPr/>
          <a:lstStyle/>
          <a:p>
            <a:r>
              <a:rPr lang="en-US"/>
              <a:t>CDCS DTR</a:t>
            </a:r>
          </a:p>
        </p:txBody>
      </p:sp>
      <p:sp>
        <p:nvSpPr>
          <p:cNvPr id="4" name="Slide Number Placeholder 3">
            <a:extLst>
              <a:ext uri="{FF2B5EF4-FFF2-40B4-BE49-F238E27FC236}">
                <a16:creationId xmlns:a16="http://schemas.microsoft.com/office/drawing/2014/main" id="{8749F541-A788-C8A1-0A2C-CEEB7396D1BC}"/>
              </a:ext>
            </a:extLst>
          </p:cNvPr>
          <p:cNvSpPr>
            <a:spLocks noGrp="1"/>
          </p:cNvSpPr>
          <p:nvPr>
            <p:ph type="sldNum" sz="quarter" idx="12"/>
          </p:nvPr>
        </p:nvSpPr>
        <p:spPr/>
        <p:txBody>
          <a:bodyPr/>
          <a:lstStyle/>
          <a:p>
            <a:pPr>
              <a:defRPr/>
            </a:pPr>
            <a:fld id="{8056B25C-0DB6-42B2-A6C7-0B2BE5D05A4E}" type="slidenum">
              <a:rPr lang="en-US" altLang="en-US" smtClean="0"/>
              <a:pPr>
                <a:defRPr/>
              </a:pPr>
              <a:t>30</a:t>
            </a:fld>
            <a:endParaRPr lang="en-US" altLang="en-US"/>
          </a:p>
        </p:txBody>
      </p:sp>
      <p:pic>
        <p:nvPicPr>
          <p:cNvPr id="5" name="Picture 4">
            <a:extLst>
              <a:ext uri="{FF2B5EF4-FFF2-40B4-BE49-F238E27FC236}">
                <a16:creationId xmlns:a16="http://schemas.microsoft.com/office/drawing/2014/main" id="{1D63B6CC-4711-9E55-0867-302905CECCEB}"/>
              </a:ext>
            </a:extLst>
          </p:cNvPr>
          <p:cNvPicPr>
            <a:picLocks noChangeAspect="1"/>
          </p:cNvPicPr>
          <p:nvPr/>
        </p:nvPicPr>
        <p:blipFill>
          <a:blip r:embed="rId3"/>
          <a:stretch>
            <a:fillRect/>
          </a:stretch>
        </p:blipFill>
        <p:spPr>
          <a:xfrm>
            <a:off x="1830200" y="1601919"/>
            <a:ext cx="6197264" cy="1306286"/>
          </a:xfrm>
          <a:prstGeom prst="rect">
            <a:avLst/>
          </a:prstGeom>
        </p:spPr>
      </p:pic>
    </p:spTree>
    <p:extLst>
      <p:ext uri="{BB962C8B-B14F-4D97-AF65-F5344CB8AC3E}">
        <p14:creationId xmlns:p14="http://schemas.microsoft.com/office/powerpoint/2010/main" val="410716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CDCS Authorization/Bridgeview</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31</a:t>
            </a:fld>
            <a:endParaRPr lang="en-US" altLang="en-US">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010653"/>
            <a:ext cx="8395664" cy="3664475"/>
          </a:xfrm>
        </p:spPr>
        <p:txBody>
          <a:bodyPr vert="horz" lIns="0" tIns="0" rIns="0" bIns="0" anchor="t"/>
          <a:lstStyle/>
          <a:p>
            <a:r>
              <a:rPr lang="en-US" sz="1400" dirty="0">
                <a:latin typeface="Arial"/>
                <a:ea typeface="MS PGothic"/>
              </a:rPr>
              <a:t>BCBS does not authorize the max budget, only the up to the approved amount. </a:t>
            </a:r>
          </a:p>
          <a:p>
            <a:r>
              <a:rPr lang="en-US" sz="1400" dirty="0">
                <a:latin typeface="Arial"/>
                <a:ea typeface="MS PGothic"/>
              </a:rPr>
              <a:t>All Services must fit and come out of the CDCS budget (including Support Planner, FMS, services, EAA, and supplies/equipment)</a:t>
            </a:r>
            <a:endParaRPr lang="en-US" sz="1400" dirty="0"/>
          </a:p>
          <a:p>
            <a:pPr lvl="1"/>
            <a:r>
              <a:rPr lang="en-US" sz="1400" b="1" dirty="0">
                <a:latin typeface="Arial"/>
              </a:rPr>
              <a:t>EXCEPTIONS include:</a:t>
            </a:r>
          </a:p>
          <a:p>
            <a:pPr lvl="2"/>
            <a:r>
              <a:rPr lang="en-US" dirty="0">
                <a:latin typeface="Arial"/>
              </a:rPr>
              <a:t>CDCS Background</a:t>
            </a:r>
          </a:p>
          <a:p>
            <a:pPr lvl="2"/>
            <a:r>
              <a:rPr lang="en-US" dirty="0">
                <a:latin typeface="Arial"/>
              </a:rPr>
              <a:t>Case Management</a:t>
            </a:r>
          </a:p>
          <a:p>
            <a:r>
              <a:rPr lang="en-US" sz="1400" dirty="0">
                <a:latin typeface="Arial"/>
                <a:ea typeface="MS PGothic"/>
              </a:rPr>
              <a:t>If the member uses a Formal EW provider, the provider does not get an authorization</a:t>
            </a:r>
          </a:p>
          <a:p>
            <a:r>
              <a:rPr lang="en-US" sz="1400" dirty="0">
                <a:latin typeface="Arial"/>
                <a:ea typeface="MS PGothic"/>
              </a:rPr>
              <a:t>If the member uses Formal MA Home Care Services</a:t>
            </a:r>
          </a:p>
          <a:p>
            <a:pPr lvl="1"/>
            <a:r>
              <a:rPr lang="en-US" sz="1400" dirty="0">
                <a:latin typeface="Arial"/>
              </a:rPr>
              <a:t>They would get an authorization</a:t>
            </a:r>
          </a:p>
          <a:p>
            <a:pPr lvl="2"/>
            <a:r>
              <a:rPr lang="en-US" b="1" dirty="0">
                <a:latin typeface="Arial"/>
              </a:rPr>
              <a:t>EXAMPLE: </a:t>
            </a:r>
            <a:r>
              <a:rPr lang="en-US" dirty="0">
                <a:latin typeface="Arial"/>
              </a:rPr>
              <a:t>Skilled Nursing approved for 3k</a:t>
            </a:r>
          </a:p>
          <a:p>
            <a:pPr marL="625475" lvl="2" indent="0">
              <a:buNone/>
            </a:pPr>
            <a:r>
              <a:rPr lang="en-US" dirty="0">
                <a:latin typeface="Arial"/>
              </a:rPr>
              <a:t>and budget is 30k they could have up to 27k for </a:t>
            </a:r>
          </a:p>
          <a:p>
            <a:pPr marL="625475" lvl="2" indent="0">
              <a:buNone/>
            </a:pPr>
            <a:r>
              <a:rPr lang="en-US" dirty="0">
                <a:latin typeface="Arial"/>
              </a:rPr>
              <a:t>T2028</a:t>
            </a:r>
          </a:p>
          <a:p>
            <a:pPr lvl="2"/>
            <a:r>
              <a:rPr lang="en-US" b="1" dirty="0">
                <a:latin typeface="Arial"/>
              </a:rPr>
              <a:t>RATIONALE: </a:t>
            </a:r>
            <a:r>
              <a:rPr lang="en-US" dirty="0">
                <a:latin typeface="Arial"/>
              </a:rPr>
              <a:t>this is how DHS tracks </a:t>
            </a:r>
          </a:p>
          <a:p>
            <a:pPr marL="625475" lvl="2" indent="0">
              <a:buNone/>
            </a:pPr>
            <a:r>
              <a:rPr lang="en-US" dirty="0">
                <a:latin typeface="Arial"/>
              </a:rPr>
              <a:t>Spenddown obligation. </a:t>
            </a:r>
          </a:p>
          <a:p>
            <a:pPr marL="0" indent="0">
              <a:buNone/>
            </a:pPr>
            <a:endParaRPr lang="en-US" dirty="0">
              <a:latin typeface="Arial"/>
              <a:ea typeface="MS PGothic"/>
            </a:endParaRPr>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t>General Authorization information</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32</a:t>
            </a:fld>
            <a:endParaRPr lang="en-US" altLang="en-US"/>
          </a:p>
        </p:txBody>
      </p:sp>
      <p:pic>
        <p:nvPicPr>
          <p:cNvPr id="6" name="Picture 5">
            <a:extLst>
              <a:ext uri="{FF2B5EF4-FFF2-40B4-BE49-F238E27FC236}">
                <a16:creationId xmlns:a16="http://schemas.microsoft.com/office/drawing/2014/main" id="{CE07DB91-69AE-6F09-DCA9-A8F243965D8A}"/>
              </a:ext>
            </a:extLst>
          </p:cNvPr>
          <p:cNvPicPr>
            <a:picLocks noChangeAspect="1"/>
          </p:cNvPicPr>
          <p:nvPr/>
        </p:nvPicPr>
        <p:blipFill>
          <a:blip r:embed="rId3"/>
          <a:stretch>
            <a:fillRect/>
          </a:stretch>
        </p:blipFill>
        <p:spPr>
          <a:xfrm>
            <a:off x="4734513" y="3119576"/>
            <a:ext cx="3666824" cy="1300827"/>
          </a:xfrm>
          <a:prstGeom prst="rect">
            <a:avLst/>
          </a:prstGeom>
        </p:spPr>
      </p:pic>
    </p:spTree>
    <p:extLst>
      <p:ext uri="{BB962C8B-B14F-4D97-AF65-F5344CB8AC3E}">
        <p14:creationId xmlns:p14="http://schemas.microsoft.com/office/powerpoint/2010/main" val="3484978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110D04-900B-DCBC-4762-E5202630C33D}"/>
              </a:ext>
            </a:extLst>
          </p:cNvPr>
          <p:cNvSpPr>
            <a:spLocks noGrp="1"/>
          </p:cNvSpPr>
          <p:nvPr>
            <p:ph type="body" sz="quarter" idx="11"/>
          </p:nvPr>
        </p:nvSpPr>
        <p:spPr>
          <a:xfrm>
            <a:off x="371433" y="1058091"/>
            <a:ext cx="8395664" cy="3526971"/>
          </a:xfrm>
        </p:spPr>
        <p:txBody>
          <a:bodyPr/>
          <a:lstStyle/>
          <a:p>
            <a:r>
              <a:rPr lang="en-US"/>
              <a:t>If more than one background check needed, indicate that in the total units authorized.</a:t>
            </a:r>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DA0B7153-9B18-5A8C-5BCA-F805AF391167}"/>
              </a:ext>
            </a:extLst>
          </p:cNvPr>
          <p:cNvSpPr>
            <a:spLocks noGrp="1"/>
          </p:cNvSpPr>
          <p:nvPr>
            <p:ph type="title"/>
          </p:nvPr>
        </p:nvSpPr>
        <p:spPr/>
        <p:txBody>
          <a:bodyPr/>
          <a:lstStyle/>
          <a:p>
            <a:r>
              <a:rPr lang="en-US"/>
              <a:t>CDCS Background check-T2040</a:t>
            </a:r>
          </a:p>
        </p:txBody>
      </p:sp>
      <p:sp>
        <p:nvSpPr>
          <p:cNvPr id="4" name="Slide Number Placeholder 3">
            <a:extLst>
              <a:ext uri="{FF2B5EF4-FFF2-40B4-BE49-F238E27FC236}">
                <a16:creationId xmlns:a16="http://schemas.microsoft.com/office/drawing/2014/main" id="{16AF6BF5-D259-8AB9-E9DE-5C9BCC2294B5}"/>
              </a:ext>
            </a:extLst>
          </p:cNvPr>
          <p:cNvSpPr>
            <a:spLocks noGrp="1"/>
          </p:cNvSpPr>
          <p:nvPr>
            <p:ph type="sldNum" sz="quarter" idx="12"/>
          </p:nvPr>
        </p:nvSpPr>
        <p:spPr/>
        <p:txBody>
          <a:bodyPr/>
          <a:lstStyle/>
          <a:p>
            <a:pPr>
              <a:defRPr/>
            </a:pPr>
            <a:fld id="{8056B25C-0DB6-42B2-A6C7-0B2BE5D05A4E}" type="slidenum">
              <a:rPr lang="en-US" altLang="en-US" smtClean="0"/>
              <a:pPr>
                <a:defRPr/>
              </a:pPr>
              <a:t>33</a:t>
            </a:fld>
            <a:endParaRPr lang="en-US" altLang="en-US"/>
          </a:p>
        </p:txBody>
      </p:sp>
      <p:pic>
        <p:nvPicPr>
          <p:cNvPr id="6" name="Picture 5">
            <a:extLst>
              <a:ext uri="{FF2B5EF4-FFF2-40B4-BE49-F238E27FC236}">
                <a16:creationId xmlns:a16="http://schemas.microsoft.com/office/drawing/2014/main" id="{DD2583D4-CBA8-9952-732D-A96D113FDF5E}"/>
              </a:ext>
            </a:extLst>
          </p:cNvPr>
          <p:cNvPicPr>
            <a:picLocks noChangeAspect="1"/>
          </p:cNvPicPr>
          <p:nvPr/>
        </p:nvPicPr>
        <p:blipFill>
          <a:blip r:embed="rId2"/>
          <a:stretch>
            <a:fillRect/>
          </a:stretch>
        </p:blipFill>
        <p:spPr>
          <a:xfrm>
            <a:off x="706582" y="1975254"/>
            <a:ext cx="7473141" cy="2609808"/>
          </a:xfrm>
          <a:prstGeom prst="rect">
            <a:avLst/>
          </a:prstGeom>
        </p:spPr>
      </p:pic>
    </p:spTree>
    <p:extLst>
      <p:ext uri="{BB962C8B-B14F-4D97-AF65-F5344CB8AC3E}">
        <p14:creationId xmlns:p14="http://schemas.microsoft.com/office/powerpoint/2010/main" val="2789230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110343"/>
            <a:ext cx="8395664" cy="3265915"/>
          </a:xfrm>
        </p:spPr>
        <p:txBody>
          <a:bodyPr/>
          <a:lstStyle/>
          <a:p>
            <a:r>
              <a:rPr lang="en-US"/>
              <a:t>This is an “up to” the amount that can be used for Care Coordination Delegate billing for required CDCS CM Costs.  Delegates billing PMPM would not bill against this service agreement but are still required to enter it.</a:t>
            </a:r>
          </a:p>
          <a:p>
            <a:endParaRPr lang="en-US"/>
          </a:p>
          <a:p>
            <a:pPr marL="0" indent="0">
              <a:buNone/>
            </a:pPr>
            <a:endParaRPr lang="en-US"/>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t>CASE MANAGEMENT-t2041</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34</a:t>
            </a:fld>
            <a:endParaRPr lang="en-US" altLang="en-US"/>
          </a:p>
        </p:txBody>
      </p:sp>
      <p:pic>
        <p:nvPicPr>
          <p:cNvPr id="6" name="Picture 5">
            <a:extLst>
              <a:ext uri="{FF2B5EF4-FFF2-40B4-BE49-F238E27FC236}">
                <a16:creationId xmlns:a16="http://schemas.microsoft.com/office/drawing/2014/main" id="{5ABAF655-F25C-371B-FB35-EA9FEF21F42E}"/>
              </a:ext>
            </a:extLst>
          </p:cNvPr>
          <p:cNvPicPr>
            <a:picLocks noChangeAspect="1"/>
          </p:cNvPicPr>
          <p:nvPr/>
        </p:nvPicPr>
        <p:blipFill>
          <a:blip r:embed="rId3"/>
          <a:stretch>
            <a:fillRect/>
          </a:stretch>
        </p:blipFill>
        <p:spPr>
          <a:xfrm>
            <a:off x="997527" y="2325500"/>
            <a:ext cx="7240385" cy="2283646"/>
          </a:xfrm>
          <a:prstGeom prst="rect">
            <a:avLst/>
          </a:prstGeom>
        </p:spPr>
      </p:pic>
    </p:spTree>
    <p:extLst>
      <p:ext uri="{BB962C8B-B14F-4D97-AF65-F5344CB8AC3E}">
        <p14:creationId xmlns:p14="http://schemas.microsoft.com/office/powerpoint/2010/main" val="2658881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E21BD-4168-114B-5E5D-2C2F2C9490F5}"/>
              </a:ext>
            </a:extLst>
          </p:cNvPr>
          <p:cNvSpPr>
            <a:spLocks noGrp="1"/>
          </p:cNvSpPr>
          <p:nvPr>
            <p:ph type="body" sz="quarter" idx="11"/>
          </p:nvPr>
        </p:nvSpPr>
        <p:spPr/>
        <p:txBody>
          <a:bodyPr/>
          <a:lstStyle/>
          <a:p>
            <a:r>
              <a:rPr lang="en-US"/>
              <a:t>After successfully entering and saving the LTCC &amp; Case Mix History; for members choosing CDCS, the CDCS approved budget amount will be entered into Bridgeview. </a:t>
            </a:r>
          </a:p>
        </p:txBody>
      </p:sp>
      <p:sp>
        <p:nvSpPr>
          <p:cNvPr id="3" name="Title 2">
            <a:extLst>
              <a:ext uri="{FF2B5EF4-FFF2-40B4-BE49-F238E27FC236}">
                <a16:creationId xmlns:a16="http://schemas.microsoft.com/office/drawing/2014/main" id="{AADC9FFB-0063-B62C-5E35-294793E2AC1F}"/>
              </a:ext>
            </a:extLst>
          </p:cNvPr>
          <p:cNvSpPr>
            <a:spLocks noGrp="1"/>
          </p:cNvSpPr>
          <p:nvPr>
            <p:ph type="title"/>
          </p:nvPr>
        </p:nvSpPr>
        <p:spPr/>
        <p:txBody>
          <a:bodyPr/>
          <a:lstStyle/>
          <a:p>
            <a:r>
              <a:rPr lang="en-US">
                <a:ea typeface="MS PGothic"/>
              </a:rPr>
              <a:t>Cdcs reassessments or the start of a new span</a:t>
            </a:r>
          </a:p>
        </p:txBody>
      </p:sp>
      <p:sp>
        <p:nvSpPr>
          <p:cNvPr id="4" name="Slide Number Placeholder 3">
            <a:extLst>
              <a:ext uri="{FF2B5EF4-FFF2-40B4-BE49-F238E27FC236}">
                <a16:creationId xmlns:a16="http://schemas.microsoft.com/office/drawing/2014/main" id="{E7853787-3BC9-6DFE-6816-130D9EC23DBA}"/>
              </a:ext>
            </a:extLst>
          </p:cNvPr>
          <p:cNvSpPr>
            <a:spLocks noGrp="1"/>
          </p:cNvSpPr>
          <p:nvPr>
            <p:ph type="sldNum" sz="quarter" idx="12"/>
          </p:nvPr>
        </p:nvSpPr>
        <p:spPr/>
        <p:txBody>
          <a:bodyPr/>
          <a:lstStyle/>
          <a:p>
            <a:pPr>
              <a:defRPr/>
            </a:pPr>
            <a:fld id="{8056B25C-0DB6-42B2-A6C7-0B2BE5D05A4E}" type="slidenum">
              <a:rPr lang="en-US" altLang="en-US" smtClean="0"/>
              <a:pPr>
                <a:defRPr/>
              </a:pPr>
              <a:t>35</a:t>
            </a:fld>
            <a:endParaRPr lang="en-US" altLang="en-US"/>
          </a:p>
        </p:txBody>
      </p:sp>
      <p:pic>
        <p:nvPicPr>
          <p:cNvPr id="6" name="Picture 5">
            <a:extLst>
              <a:ext uri="{FF2B5EF4-FFF2-40B4-BE49-F238E27FC236}">
                <a16:creationId xmlns:a16="http://schemas.microsoft.com/office/drawing/2014/main" id="{3DD53980-131C-57AF-5A2B-24A85810DA30}"/>
              </a:ext>
            </a:extLst>
          </p:cNvPr>
          <p:cNvPicPr>
            <a:picLocks noChangeAspect="1"/>
          </p:cNvPicPr>
          <p:nvPr/>
        </p:nvPicPr>
        <p:blipFill>
          <a:blip r:embed="rId3"/>
          <a:stretch>
            <a:fillRect/>
          </a:stretch>
        </p:blipFill>
        <p:spPr>
          <a:xfrm>
            <a:off x="1413164" y="2667779"/>
            <a:ext cx="6591991" cy="1796156"/>
          </a:xfrm>
          <a:prstGeom prst="rect">
            <a:avLst/>
          </a:prstGeom>
        </p:spPr>
      </p:pic>
    </p:spTree>
    <p:extLst>
      <p:ext uri="{BB962C8B-B14F-4D97-AF65-F5344CB8AC3E}">
        <p14:creationId xmlns:p14="http://schemas.microsoft.com/office/powerpoint/2010/main" val="733220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FB331-7902-A8FE-6746-C009A77F9204}"/>
              </a:ext>
            </a:extLst>
          </p:cNvPr>
          <p:cNvSpPr>
            <a:spLocks noGrp="1"/>
          </p:cNvSpPr>
          <p:nvPr>
            <p:ph type="body" sz="quarter" idx="11"/>
          </p:nvPr>
        </p:nvSpPr>
        <p:spPr>
          <a:xfrm>
            <a:off x="371433" y="1261872"/>
            <a:ext cx="8395664" cy="3401568"/>
          </a:xfrm>
        </p:spPr>
        <p:txBody>
          <a:bodyPr/>
          <a:lstStyle/>
          <a:p>
            <a:pPr marL="0" indent="0">
              <a:buNone/>
            </a:pPr>
            <a:endParaRPr lang="en-US"/>
          </a:p>
        </p:txBody>
      </p:sp>
      <p:sp>
        <p:nvSpPr>
          <p:cNvPr id="3" name="Title 2">
            <a:extLst>
              <a:ext uri="{FF2B5EF4-FFF2-40B4-BE49-F238E27FC236}">
                <a16:creationId xmlns:a16="http://schemas.microsoft.com/office/drawing/2014/main" id="{66B935C7-6FF5-B9F1-4738-BCEA9FB1D4B7}"/>
              </a:ext>
            </a:extLst>
          </p:cNvPr>
          <p:cNvSpPr>
            <a:spLocks noGrp="1"/>
          </p:cNvSpPr>
          <p:nvPr>
            <p:ph type="title"/>
          </p:nvPr>
        </p:nvSpPr>
        <p:spPr/>
        <p:txBody>
          <a:bodyPr/>
          <a:lstStyle/>
          <a:p>
            <a:r>
              <a:rPr lang="en-US"/>
              <a:t>Bridgeview display screens</a:t>
            </a:r>
          </a:p>
        </p:txBody>
      </p:sp>
      <p:sp>
        <p:nvSpPr>
          <p:cNvPr id="4" name="Slide Number Placeholder 3">
            <a:extLst>
              <a:ext uri="{FF2B5EF4-FFF2-40B4-BE49-F238E27FC236}">
                <a16:creationId xmlns:a16="http://schemas.microsoft.com/office/drawing/2014/main" id="{CC3A9C34-5B6F-0D2D-205B-C5E907CFDD14}"/>
              </a:ext>
            </a:extLst>
          </p:cNvPr>
          <p:cNvSpPr>
            <a:spLocks noGrp="1"/>
          </p:cNvSpPr>
          <p:nvPr>
            <p:ph type="sldNum" sz="quarter" idx="12"/>
          </p:nvPr>
        </p:nvSpPr>
        <p:spPr/>
        <p:txBody>
          <a:bodyPr/>
          <a:lstStyle/>
          <a:p>
            <a:pPr>
              <a:defRPr/>
            </a:pPr>
            <a:fld id="{8056B25C-0DB6-42B2-A6C7-0B2BE5D05A4E}" type="slidenum">
              <a:rPr lang="en-US" altLang="en-US" smtClean="0"/>
              <a:pPr>
                <a:defRPr/>
              </a:pPr>
              <a:t>36</a:t>
            </a:fld>
            <a:endParaRPr lang="en-US" altLang="en-US"/>
          </a:p>
        </p:txBody>
      </p:sp>
      <p:pic>
        <p:nvPicPr>
          <p:cNvPr id="6" name="Picture 5">
            <a:extLst>
              <a:ext uri="{FF2B5EF4-FFF2-40B4-BE49-F238E27FC236}">
                <a16:creationId xmlns:a16="http://schemas.microsoft.com/office/drawing/2014/main" id="{8500A38D-AE97-C1E9-6DC7-20ABED6BAF01}"/>
              </a:ext>
            </a:extLst>
          </p:cNvPr>
          <p:cNvPicPr>
            <a:picLocks noChangeAspect="1"/>
          </p:cNvPicPr>
          <p:nvPr/>
        </p:nvPicPr>
        <p:blipFill>
          <a:blip r:embed="rId3"/>
          <a:stretch>
            <a:fillRect/>
          </a:stretch>
        </p:blipFill>
        <p:spPr>
          <a:xfrm>
            <a:off x="368708" y="1092845"/>
            <a:ext cx="8398387" cy="1532733"/>
          </a:xfrm>
          <a:prstGeom prst="rect">
            <a:avLst/>
          </a:prstGeom>
        </p:spPr>
      </p:pic>
      <p:pic>
        <p:nvPicPr>
          <p:cNvPr id="8" name="Picture 7">
            <a:extLst>
              <a:ext uri="{FF2B5EF4-FFF2-40B4-BE49-F238E27FC236}">
                <a16:creationId xmlns:a16="http://schemas.microsoft.com/office/drawing/2014/main" id="{8B634DBB-BEF0-8496-2313-25A8ADA10315}"/>
              </a:ext>
            </a:extLst>
          </p:cNvPr>
          <p:cNvPicPr>
            <a:picLocks noChangeAspect="1"/>
          </p:cNvPicPr>
          <p:nvPr/>
        </p:nvPicPr>
        <p:blipFill>
          <a:blip r:embed="rId4"/>
          <a:stretch>
            <a:fillRect/>
          </a:stretch>
        </p:blipFill>
        <p:spPr>
          <a:xfrm>
            <a:off x="249382" y="3064723"/>
            <a:ext cx="8517715" cy="1480562"/>
          </a:xfrm>
          <a:prstGeom prst="rect">
            <a:avLst/>
          </a:prstGeom>
        </p:spPr>
      </p:pic>
    </p:spTree>
    <p:extLst>
      <p:ext uri="{BB962C8B-B14F-4D97-AF65-F5344CB8AC3E}">
        <p14:creationId xmlns:p14="http://schemas.microsoft.com/office/powerpoint/2010/main" val="1162245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25F0F-8A22-3CED-8ECC-1DDA8E2DA069}"/>
              </a:ext>
            </a:extLst>
          </p:cNvPr>
          <p:cNvSpPr>
            <a:spLocks noGrp="1"/>
          </p:cNvSpPr>
          <p:nvPr>
            <p:ph type="body" sz="quarter" idx="11"/>
          </p:nvPr>
        </p:nvSpPr>
        <p:spPr>
          <a:xfrm>
            <a:off x="371433" y="1039091"/>
            <a:ext cx="8395664" cy="3591098"/>
          </a:xfrm>
        </p:spPr>
        <p:txBody>
          <a:bodyPr/>
          <a:lstStyle/>
          <a:p>
            <a:pPr marL="0" indent="0">
              <a:buNone/>
            </a:pPr>
            <a:endParaRPr lang="en-US"/>
          </a:p>
        </p:txBody>
      </p:sp>
      <p:sp>
        <p:nvSpPr>
          <p:cNvPr id="3" name="Title 2">
            <a:extLst>
              <a:ext uri="{FF2B5EF4-FFF2-40B4-BE49-F238E27FC236}">
                <a16:creationId xmlns:a16="http://schemas.microsoft.com/office/drawing/2014/main" id="{6B066EB2-EFB3-02A5-798C-973293AC7AA4}"/>
              </a:ext>
            </a:extLst>
          </p:cNvPr>
          <p:cNvSpPr>
            <a:spLocks noGrp="1"/>
          </p:cNvSpPr>
          <p:nvPr>
            <p:ph type="title"/>
          </p:nvPr>
        </p:nvSpPr>
        <p:spPr/>
        <p:txBody>
          <a:bodyPr/>
          <a:lstStyle/>
          <a:p>
            <a:r>
              <a:rPr lang="en-US"/>
              <a:t>HOW TO ENTER IN BRIDGEVIEW</a:t>
            </a:r>
          </a:p>
        </p:txBody>
      </p:sp>
      <p:sp>
        <p:nvSpPr>
          <p:cNvPr id="4" name="Slide Number Placeholder 3">
            <a:extLst>
              <a:ext uri="{FF2B5EF4-FFF2-40B4-BE49-F238E27FC236}">
                <a16:creationId xmlns:a16="http://schemas.microsoft.com/office/drawing/2014/main" id="{0FE1055F-C919-E45E-EA1F-B5B7FA88E47B}"/>
              </a:ext>
            </a:extLst>
          </p:cNvPr>
          <p:cNvSpPr>
            <a:spLocks noGrp="1"/>
          </p:cNvSpPr>
          <p:nvPr>
            <p:ph type="sldNum" sz="quarter" idx="12"/>
          </p:nvPr>
        </p:nvSpPr>
        <p:spPr/>
        <p:txBody>
          <a:bodyPr/>
          <a:lstStyle/>
          <a:p>
            <a:pPr>
              <a:defRPr/>
            </a:pPr>
            <a:fld id="{8056B25C-0DB6-42B2-A6C7-0B2BE5D05A4E}" type="slidenum">
              <a:rPr lang="en-US" altLang="en-US" smtClean="0"/>
              <a:pPr>
                <a:defRPr/>
              </a:pPr>
              <a:t>37</a:t>
            </a:fld>
            <a:endParaRPr lang="en-US" altLang="en-US"/>
          </a:p>
        </p:txBody>
      </p:sp>
      <p:pic>
        <p:nvPicPr>
          <p:cNvPr id="6" name="Picture 5">
            <a:extLst>
              <a:ext uri="{FF2B5EF4-FFF2-40B4-BE49-F238E27FC236}">
                <a16:creationId xmlns:a16="http://schemas.microsoft.com/office/drawing/2014/main" id="{F7DC6762-492A-28E7-B2FF-3A6084230D32}"/>
              </a:ext>
            </a:extLst>
          </p:cNvPr>
          <p:cNvPicPr>
            <a:picLocks noChangeAspect="1"/>
          </p:cNvPicPr>
          <p:nvPr/>
        </p:nvPicPr>
        <p:blipFill>
          <a:blip r:embed="rId3"/>
          <a:stretch>
            <a:fillRect/>
          </a:stretch>
        </p:blipFill>
        <p:spPr>
          <a:xfrm>
            <a:off x="368710" y="948905"/>
            <a:ext cx="8395664" cy="3736933"/>
          </a:xfrm>
          <a:prstGeom prst="rect">
            <a:avLst/>
          </a:prstGeom>
        </p:spPr>
      </p:pic>
    </p:spTree>
    <p:extLst>
      <p:ext uri="{BB962C8B-B14F-4D97-AF65-F5344CB8AC3E}">
        <p14:creationId xmlns:p14="http://schemas.microsoft.com/office/powerpoint/2010/main" val="4273348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DE261CF3-EFC3-34E0-2993-4FA20E63915D}"/>
              </a:ext>
            </a:extLst>
          </p:cNvPr>
          <p:cNvSpPr>
            <a:spLocks noGrp="1"/>
          </p:cNvSpPr>
          <p:nvPr>
            <p:ph type="body" sz="quarter" idx="13"/>
          </p:nvPr>
        </p:nvSpPr>
        <p:spPr>
          <a:xfrm>
            <a:off x="371433" y="4498258"/>
            <a:ext cx="8395664" cy="218153"/>
          </a:xfrm>
        </p:spPr>
        <p:txBody>
          <a:bodyPr/>
          <a:lstStyle/>
          <a:p>
            <a:endParaRPr lang="en-US"/>
          </a:p>
        </p:txBody>
      </p:sp>
      <p:sp>
        <p:nvSpPr>
          <p:cNvPr id="3" name="Title 2">
            <a:extLst>
              <a:ext uri="{FF2B5EF4-FFF2-40B4-BE49-F238E27FC236}">
                <a16:creationId xmlns:a16="http://schemas.microsoft.com/office/drawing/2014/main" id="{F6E31B2B-73D8-9693-DC3E-4C9BC3423451}"/>
              </a:ext>
            </a:extLst>
          </p:cNvPr>
          <p:cNvSpPr>
            <a:spLocks noGrp="1"/>
          </p:cNvSpPr>
          <p:nvPr>
            <p:ph type="title"/>
          </p:nvPr>
        </p:nvSpPr>
        <p:spPr>
          <a:xfrm>
            <a:off x="368709" y="115456"/>
            <a:ext cx="6985746" cy="761998"/>
          </a:xfrm>
        </p:spPr>
        <p:txBody>
          <a:bodyPr anchor="b">
            <a:normAutofit/>
          </a:bodyPr>
          <a:lstStyle/>
          <a:p>
            <a:r>
              <a:rPr lang="en-US"/>
              <a:t>Cdcs addendum/LEGISLATIVE increases</a:t>
            </a:r>
          </a:p>
        </p:txBody>
      </p:sp>
      <p:sp>
        <p:nvSpPr>
          <p:cNvPr id="2" name="Text Placeholder 1">
            <a:extLst>
              <a:ext uri="{FF2B5EF4-FFF2-40B4-BE49-F238E27FC236}">
                <a16:creationId xmlns:a16="http://schemas.microsoft.com/office/drawing/2014/main" id="{A7C8686A-5FFF-CC2B-2F99-197B5359C5D3}"/>
              </a:ext>
            </a:extLst>
          </p:cNvPr>
          <p:cNvSpPr>
            <a:spLocks noGrp="1"/>
          </p:cNvSpPr>
          <p:nvPr>
            <p:ph type="body" sz="quarter" idx="11"/>
          </p:nvPr>
        </p:nvSpPr>
        <p:spPr>
          <a:xfrm>
            <a:off x="371433" y="1261872"/>
            <a:ext cx="8395664" cy="3114386"/>
          </a:xfrm>
        </p:spPr>
        <p:txBody>
          <a:bodyPr vert="horz" lIns="0" tIns="0" rIns="0" bIns="0">
            <a:normAutofit/>
          </a:bodyPr>
          <a:lstStyle/>
          <a:p>
            <a:pPr rtl="0" fontAlgn="base">
              <a:spcAft>
                <a:spcPts val="600"/>
              </a:spcAft>
              <a:buFont typeface="Arial" panose="020B0604020202020204" pitchFamily="34" charset="0"/>
              <a:buChar char="•"/>
            </a:pPr>
            <a:r>
              <a:rPr lang="en-US" b="0" i="0" u="none" strike="noStrike">
                <a:effectLst/>
              </a:rPr>
              <a:t>Add new service agreement(s) in Bridgeview (must add an attestation in service agreement description CSP was reviewed and addendum approved)</a:t>
            </a:r>
            <a:r>
              <a:rPr lang="en-US" b="0" i="0">
                <a:effectLst/>
              </a:rPr>
              <a:t>​</a:t>
            </a:r>
          </a:p>
          <a:p>
            <a:pPr rtl="0" fontAlgn="base">
              <a:spcAft>
                <a:spcPts val="600"/>
              </a:spcAft>
              <a:buFont typeface="Arial" panose="020B0604020202020204" pitchFamily="34" charset="0"/>
              <a:buChar char="•"/>
            </a:pPr>
            <a:r>
              <a:rPr lang="en-US" b="0" i="0" u="none" strike="noStrike">
                <a:effectLst/>
              </a:rPr>
              <a:t>Send an email to request a combination of service agreements into one service agreement: </a:t>
            </a:r>
            <a:r>
              <a:rPr lang="en-US" b="0" i="0" u="sng" strike="noStrike">
                <a:effectLst/>
                <a:hlinkClick r:id="rId3"/>
              </a:rPr>
              <a:t>Bridgeview.service.agreements@bluecrossmn.com</a:t>
            </a:r>
            <a:r>
              <a:rPr lang="en-US" b="0" i="0">
                <a:effectLst/>
              </a:rPr>
              <a:t>​</a:t>
            </a:r>
          </a:p>
          <a:p>
            <a:pPr marL="0" indent="0" rtl="0" fontAlgn="base">
              <a:spcAft>
                <a:spcPts val="600"/>
              </a:spcAft>
              <a:buNone/>
            </a:pPr>
            <a:endParaRPr lang="en-US" b="1" i="0">
              <a:effectLst/>
            </a:endParaRPr>
          </a:p>
          <a:p>
            <a:pPr marL="0" indent="0" rtl="0" fontAlgn="base">
              <a:spcAft>
                <a:spcPts val="600"/>
              </a:spcAft>
              <a:buNone/>
            </a:pPr>
            <a:r>
              <a:rPr lang="en-US" b="1" i="0" u="none" strike="noStrike">
                <a:solidFill>
                  <a:srgbClr val="FF0000"/>
                </a:solidFill>
                <a:effectLst/>
              </a:rPr>
              <a:t>*Note: </a:t>
            </a:r>
            <a:r>
              <a:rPr lang="en-US" b="1"/>
              <a:t>S</a:t>
            </a:r>
            <a:r>
              <a:rPr lang="en-US" b="1" i="0" u="none" strike="noStrike">
                <a:effectLst/>
              </a:rPr>
              <a:t>ince CDCS monthly budget may be used flexibly throughout the waiver span, Bridgeview must be notified to combine the service agreements</a:t>
            </a:r>
            <a:endParaRPr lang="en-US" b="0" i="0">
              <a:effectLst/>
            </a:endParaRPr>
          </a:p>
          <a:p>
            <a:pPr>
              <a:spcAft>
                <a:spcPts val="600"/>
              </a:spcAft>
            </a:pPr>
            <a:endParaRPr lang="en-US"/>
          </a:p>
        </p:txBody>
      </p:sp>
      <p:sp>
        <p:nvSpPr>
          <p:cNvPr id="4" name="Slide Number Placeholder 3">
            <a:extLst>
              <a:ext uri="{FF2B5EF4-FFF2-40B4-BE49-F238E27FC236}">
                <a16:creationId xmlns:a16="http://schemas.microsoft.com/office/drawing/2014/main" id="{EB14AAB4-05B9-751F-00B4-CE47120B191B}"/>
              </a:ext>
            </a:extLst>
          </p:cNvPr>
          <p:cNvSpPr>
            <a:spLocks noGrp="1"/>
          </p:cNvSpPr>
          <p:nvPr>
            <p:ph type="sldNum" sz="quarter" idx="14"/>
          </p:nvPr>
        </p:nvSpPr>
        <p:spPr>
          <a:xfrm>
            <a:off x="6634163" y="4849813"/>
            <a:ext cx="2133600" cy="139700"/>
          </a:xfrm>
        </p:spPr>
        <p:txBody>
          <a:bodyPr wrap="square" anchor="b">
            <a:normAutofit/>
          </a:bodyPr>
          <a:lstStyle/>
          <a:p>
            <a:pPr>
              <a:lnSpc>
                <a:spcPct val="90000"/>
              </a:lnSpc>
              <a:spcAft>
                <a:spcPts val="600"/>
              </a:spcAft>
              <a:defRPr/>
            </a:pPr>
            <a:fld id="{8056B25C-0DB6-42B2-A6C7-0B2BE5D05A4E}" type="slidenum">
              <a:rPr lang="en-US" altLang="en-US" sz="300" smtClean="0"/>
              <a:pPr>
                <a:lnSpc>
                  <a:spcPct val="90000"/>
                </a:lnSpc>
                <a:spcAft>
                  <a:spcPts val="600"/>
                </a:spcAft>
                <a:defRPr/>
              </a:pPr>
              <a:t>38</a:t>
            </a:fld>
            <a:endParaRPr lang="en-US" altLang="en-US" sz="300"/>
          </a:p>
        </p:txBody>
      </p:sp>
    </p:spTree>
    <p:extLst>
      <p:ext uri="{BB962C8B-B14F-4D97-AF65-F5344CB8AC3E}">
        <p14:creationId xmlns:p14="http://schemas.microsoft.com/office/powerpoint/2010/main" val="1399451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p:txBody>
          <a:bodyPr vert="horz" lIns="0" tIns="0" rIns="0" bIns="0" anchor="t"/>
          <a:lstStyle/>
          <a:p>
            <a:pPr marL="0" indent="0">
              <a:buNone/>
            </a:pPr>
            <a:endParaRPr lang="en-US"/>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t>STARTING CDCS MIDSPAN in Bridgeview</a:t>
            </a:r>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39</a:t>
            </a:fld>
            <a:endParaRPr lang="en-US" altLang="en-US"/>
          </a:p>
        </p:txBody>
      </p:sp>
      <p:pic>
        <p:nvPicPr>
          <p:cNvPr id="6" name="Picture 5">
            <a:extLst>
              <a:ext uri="{FF2B5EF4-FFF2-40B4-BE49-F238E27FC236}">
                <a16:creationId xmlns:a16="http://schemas.microsoft.com/office/drawing/2014/main" id="{912DBDB5-381A-C4E2-C398-138B11587CB4}"/>
              </a:ext>
            </a:extLst>
          </p:cNvPr>
          <p:cNvPicPr>
            <a:picLocks noChangeAspect="1"/>
          </p:cNvPicPr>
          <p:nvPr/>
        </p:nvPicPr>
        <p:blipFill>
          <a:blip r:embed="rId2"/>
          <a:stretch>
            <a:fillRect/>
          </a:stretch>
        </p:blipFill>
        <p:spPr>
          <a:xfrm>
            <a:off x="368709" y="1039091"/>
            <a:ext cx="8484346" cy="3654696"/>
          </a:xfrm>
          <a:prstGeom prst="rect">
            <a:avLst/>
          </a:prstGeom>
        </p:spPr>
      </p:pic>
    </p:spTree>
    <p:extLst>
      <p:ext uri="{BB962C8B-B14F-4D97-AF65-F5344CB8AC3E}">
        <p14:creationId xmlns:p14="http://schemas.microsoft.com/office/powerpoint/2010/main" val="53850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5E951AD5-8DC3-CA86-5707-63BA265D97D6}"/>
              </a:ext>
            </a:extLst>
          </p:cNvPr>
          <p:cNvSpPr>
            <a:spLocks noGrp="1"/>
          </p:cNvSpPr>
          <p:nvPr>
            <p:ph type="body" sz="quarter" idx="14"/>
          </p:nvPr>
        </p:nvSpPr>
        <p:spPr>
          <a:xfrm>
            <a:off x="368155" y="1261872"/>
            <a:ext cx="8397635" cy="557569"/>
          </a:xfrm>
        </p:spPr>
        <p:txBody>
          <a:bodyPr/>
          <a:lstStyle/>
          <a:p>
            <a:r>
              <a:rPr lang="en-US" sz="1600"/>
              <a:t>CDCS = Consumer Directed Community Supports</a:t>
            </a:r>
          </a:p>
          <a:p>
            <a:endParaRPr lang="en-US"/>
          </a:p>
        </p:txBody>
      </p:sp>
      <p:sp>
        <p:nvSpPr>
          <p:cNvPr id="3" name="Title 2">
            <a:extLst>
              <a:ext uri="{FF2B5EF4-FFF2-40B4-BE49-F238E27FC236}">
                <a16:creationId xmlns:a16="http://schemas.microsoft.com/office/drawing/2014/main" id="{27945C7E-2E9F-FDD0-2706-93343157B307}"/>
              </a:ext>
            </a:extLst>
          </p:cNvPr>
          <p:cNvSpPr>
            <a:spLocks noGrp="1"/>
          </p:cNvSpPr>
          <p:nvPr>
            <p:ph type="title"/>
          </p:nvPr>
        </p:nvSpPr>
        <p:spPr>
          <a:xfrm>
            <a:off x="368709" y="123649"/>
            <a:ext cx="6997291" cy="753806"/>
          </a:xfrm>
        </p:spPr>
        <p:txBody>
          <a:bodyPr anchor="b">
            <a:normAutofit/>
          </a:bodyPr>
          <a:lstStyle/>
          <a:p>
            <a:r>
              <a:rPr lang="en-US"/>
              <a:t>CDCS Overview</a:t>
            </a:r>
          </a:p>
        </p:txBody>
      </p:sp>
      <p:sp>
        <p:nvSpPr>
          <p:cNvPr id="2" name="Text Placeholder 1">
            <a:extLst>
              <a:ext uri="{FF2B5EF4-FFF2-40B4-BE49-F238E27FC236}">
                <a16:creationId xmlns:a16="http://schemas.microsoft.com/office/drawing/2014/main" id="{3A5F16B2-5771-AC58-9846-398BC0114589}"/>
              </a:ext>
            </a:extLst>
          </p:cNvPr>
          <p:cNvSpPr>
            <a:spLocks noGrp="1"/>
          </p:cNvSpPr>
          <p:nvPr>
            <p:ph type="body" sz="quarter" idx="16"/>
          </p:nvPr>
        </p:nvSpPr>
        <p:spPr>
          <a:xfrm>
            <a:off x="371433" y="1883664"/>
            <a:ext cx="8395664" cy="2461139"/>
          </a:xfrm>
        </p:spPr>
        <p:txBody>
          <a:bodyPr vert="horz" lIns="0" tIns="0" rIns="0" bIns="0" anchor="ctr">
            <a:normAutofit/>
          </a:bodyPr>
          <a:lstStyle/>
          <a:p>
            <a:pPr marL="0" indent="0">
              <a:lnSpc>
                <a:spcPct val="110000"/>
              </a:lnSpc>
              <a:spcAft>
                <a:spcPts val="600"/>
              </a:spcAft>
              <a:buNone/>
            </a:pPr>
            <a:r>
              <a:rPr lang="en-US" sz="1500"/>
              <a:t>CDCS is available to people on home and community-based services (HCBS) waivers and the Alternative Care (AC) program.  It gives members flexibility in service planning and responsibility for self-directing their services, including hiring and managing support workers.  It may include traditional goods and services as well as self-designed services.</a:t>
            </a:r>
          </a:p>
          <a:p>
            <a:pPr marL="0" indent="0">
              <a:lnSpc>
                <a:spcPct val="110000"/>
              </a:lnSpc>
              <a:spcAft>
                <a:spcPts val="600"/>
              </a:spcAft>
              <a:buNone/>
            </a:pPr>
            <a:endParaRPr lang="en-US" sz="1500"/>
          </a:p>
          <a:p>
            <a:pPr marL="0" indent="0">
              <a:lnSpc>
                <a:spcPct val="110000"/>
              </a:lnSpc>
              <a:spcAft>
                <a:spcPts val="600"/>
              </a:spcAft>
              <a:buNone/>
            </a:pPr>
            <a:r>
              <a:rPr lang="en-US" sz="1500" b="1">
                <a:solidFill>
                  <a:srgbClr val="FF0000"/>
                </a:solidFill>
              </a:rPr>
              <a:t>*Note: </a:t>
            </a:r>
            <a:r>
              <a:rPr lang="en-US" sz="1500" b="1"/>
              <a:t>Self-directed services does not mean unregulated</a:t>
            </a:r>
            <a:r>
              <a:rPr lang="en-US" sz="1500"/>
              <a:t>.</a:t>
            </a:r>
          </a:p>
        </p:txBody>
      </p:sp>
      <p:sp>
        <p:nvSpPr>
          <p:cNvPr id="4" name="Slide Number Placeholder 3">
            <a:extLst>
              <a:ext uri="{FF2B5EF4-FFF2-40B4-BE49-F238E27FC236}">
                <a16:creationId xmlns:a16="http://schemas.microsoft.com/office/drawing/2014/main" id="{0685C6BC-D45D-19DD-769A-298E9E7697A8}"/>
              </a:ext>
            </a:extLst>
          </p:cNvPr>
          <p:cNvSpPr>
            <a:spLocks noGrp="1"/>
          </p:cNvSpPr>
          <p:nvPr>
            <p:ph type="sldNum" sz="quarter" idx="17"/>
          </p:nvPr>
        </p:nvSpPr>
        <p:spPr>
          <a:xfrm>
            <a:off x="6634163" y="4849813"/>
            <a:ext cx="2133600" cy="139700"/>
          </a:xfrm>
        </p:spPr>
        <p:txBody>
          <a:bodyPr wrap="square" anchor="b">
            <a:normAutofit/>
          </a:bodyPr>
          <a:lstStyle/>
          <a:p>
            <a:pPr>
              <a:lnSpc>
                <a:spcPct val="90000"/>
              </a:lnSpc>
              <a:spcAft>
                <a:spcPts val="600"/>
              </a:spcAft>
              <a:defRPr/>
            </a:pPr>
            <a:fld id="{8056B25C-0DB6-42B2-A6C7-0B2BE5D05A4E}" type="slidenum">
              <a:rPr lang="en-US" altLang="en-US" sz="300"/>
              <a:pPr>
                <a:lnSpc>
                  <a:spcPct val="90000"/>
                </a:lnSpc>
                <a:spcAft>
                  <a:spcPts val="600"/>
                </a:spcAft>
                <a:defRPr/>
              </a:pPr>
              <a:t>4</a:t>
            </a:fld>
            <a:endParaRPr lang="en-US" altLang="en-US" sz="300"/>
          </a:p>
        </p:txBody>
      </p:sp>
    </p:spTree>
    <p:extLst>
      <p:ext uri="{BB962C8B-B14F-4D97-AF65-F5344CB8AC3E}">
        <p14:creationId xmlns:p14="http://schemas.microsoft.com/office/powerpoint/2010/main" val="2015331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2991E1-E467-0F63-BD4B-36CD43B8F218}"/>
              </a:ext>
            </a:extLst>
          </p:cNvPr>
          <p:cNvSpPr>
            <a:spLocks noGrp="1"/>
          </p:cNvSpPr>
          <p:nvPr>
            <p:ph type="body" sz="quarter" idx="11"/>
          </p:nvPr>
        </p:nvSpPr>
        <p:spPr/>
        <p:txBody>
          <a:bodyPr/>
          <a:lstStyle/>
          <a:p>
            <a:pPr marL="0" indent="0">
              <a:buNone/>
            </a:pPr>
            <a:endParaRPr lang="en-US"/>
          </a:p>
        </p:txBody>
      </p:sp>
      <p:sp>
        <p:nvSpPr>
          <p:cNvPr id="3" name="Title 2">
            <a:extLst>
              <a:ext uri="{FF2B5EF4-FFF2-40B4-BE49-F238E27FC236}">
                <a16:creationId xmlns:a16="http://schemas.microsoft.com/office/drawing/2014/main" id="{819B8D49-1F8A-DE13-63A9-D94D85E8FEE4}"/>
              </a:ext>
            </a:extLst>
          </p:cNvPr>
          <p:cNvSpPr>
            <a:spLocks noGrp="1"/>
          </p:cNvSpPr>
          <p:nvPr>
            <p:ph type="title"/>
          </p:nvPr>
        </p:nvSpPr>
        <p:spPr/>
        <p:txBody>
          <a:bodyPr/>
          <a:lstStyle/>
          <a:p>
            <a:r>
              <a:rPr lang="en-US"/>
              <a:t>How it will look in Bridgeview</a:t>
            </a:r>
          </a:p>
        </p:txBody>
      </p:sp>
      <p:sp>
        <p:nvSpPr>
          <p:cNvPr id="4" name="Slide Number Placeholder 3">
            <a:extLst>
              <a:ext uri="{FF2B5EF4-FFF2-40B4-BE49-F238E27FC236}">
                <a16:creationId xmlns:a16="http://schemas.microsoft.com/office/drawing/2014/main" id="{12D2D36E-5CDC-1DCE-C06D-DC66E4F24EB6}"/>
              </a:ext>
            </a:extLst>
          </p:cNvPr>
          <p:cNvSpPr>
            <a:spLocks noGrp="1"/>
          </p:cNvSpPr>
          <p:nvPr>
            <p:ph type="sldNum" sz="quarter" idx="12"/>
          </p:nvPr>
        </p:nvSpPr>
        <p:spPr/>
        <p:txBody>
          <a:bodyPr/>
          <a:lstStyle/>
          <a:p>
            <a:pPr>
              <a:defRPr/>
            </a:pPr>
            <a:fld id="{8056B25C-0DB6-42B2-A6C7-0B2BE5D05A4E}" type="slidenum">
              <a:rPr lang="en-US" altLang="en-US" smtClean="0"/>
              <a:pPr>
                <a:defRPr/>
              </a:pPr>
              <a:t>40</a:t>
            </a:fld>
            <a:endParaRPr lang="en-US" altLang="en-US"/>
          </a:p>
        </p:txBody>
      </p:sp>
      <p:pic>
        <p:nvPicPr>
          <p:cNvPr id="9" name="Picture 8">
            <a:extLst>
              <a:ext uri="{FF2B5EF4-FFF2-40B4-BE49-F238E27FC236}">
                <a16:creationId xmlns:a16="http://schemas.microsoft.com/office/drawing/2014/main" id="{F0FB7449-2371-6845-5AD0-98057D2BFC51}"/>
              </a:ext>
            </a:extLst>
          </p:cNvPr>
          <p:cNvPicPr>
            <a:picLocks noChangeAspect="1"/>
          </p:cNvPicPr>
          <p:nvPr/>
        </p:nvPicPr>
        <p:blipFill>
          <a:blip r:embed="rId2"/>
          <a:stretch>
            <a:fillRect/>
          </a:stretch>
        </p:blipFill>
        <p:spPr>
          <a:xfrm>
            <a:off x="473413" y="1180289"/>
            <a:ext cx="8032629" cy="2610359"/>
          </a:xfrm>
          <a:prstGeom prst="rect">
            <a:avLst/>
          </a:prstGeom>
        </p:spPr>
      </p:pic>
    </p:spTree>
    <p:extLst>
      <p:ext uri="{BB962C8B-B14F-4D97-AF65-F5344CB8AC3E}">
        <p14:creationId xmlns:p14="http://schemas.microsoft.com/office/powerpoint/2010/main" val="1700543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E33D4-67D4-7A79-A73B-A477831C7942}"/>
              </a:ext>
            </a:extLst>
          </p:cNvPr>
          <p:cNvSpPr>
            <a:spLocks noGrp="1"/>
          </p:cNvSpPr>
          <p:nvPr>
            <p:ph type="title"/>
          </p:nvPr>
        </p:nvSpPr>
        <p:spPr>
          <a:xfrm>
            <a:off x="368709" y="115456"/>
            <a:ext cx="6985746" cy="761998"/>
          </a:xfrm>
        </p:spPr>
        <p:txBody>
          <a:bodyPr anchor="b">
            <a:normAutofit/>
          </a:bodyPr>
          <a:lstStyle/>
          <a:p>
            <a:r>
              <a:rPr lang="en-US"/>
              <a:t>CDCS BUDGET MIDSPAN</a:t>
            </a:r>
          </a:p>
        </p:txBody>
      </p:sp>
      <p:sp>
        <p:nvSpPr>
          <p:cNvPr id="2" name="Text Placeholder 1">
            <a:extLst>
              <a:ext uri="{FF2B5EF4-FFF2-40B4-BE49-F238E27FC236}">
                <a16:creationId xmlns:a16="http://schemas.microsoft.com/office/drawing/2014/main" id="{229BF6A5-1FE7-BEBA-DCB6-CAB1CD9F36E9}"/>
              </a:ext>
            </a:extLst>
          </p:cNvPr>
          <p:cNvSpPr>
            <a:spLocks noGrp="1"/>
          </p:cNvSpPr>
          <p:nvPr>
            <p:ph type="body" sz="quarter" idx="11"/>
          </p:nvPr>
        </p:nvSpPr>
        <p:spPr>
          <a:xfrm>
            <a:off x="371433" y="1104181"/>
            <a:ext cx="8395664" cy="3605841"/>
          </a:xfrm>
        </p:spPr>
        <p:txBody>
          <a:bodyPr>
            <a:normAutofit/>
          </a:bodyPr>
          <a:lstStyle/>
          <a:p>
            <a:pPr>
              <a:lnSpc>
                <a:spcPct val="110000"/>
              </a:lnSpc>
              <a:spcAft>
                <a:spcPts val="600"/>
              </a:spcAft>
            </a:pPr>
            <a:r>
              <a:rPr lang="en-US" dirty="0"/>
              <a:t>Member is coming from NH and opening to EW</a:t>
            </a:r>
          </a:p>
          <a:p>
            <a:pPr lvl="1">
              <a:lnSpc>
                <a:spcPct val="110000"/>
              </a:lnSpc>
              <a:spcAft>
                <a:spcPts val="600"/>
              </a:spcAft>
            </a:pPr>
            <a:r>
              <a:rPr lang="en-US" sz="1800" dirty="0"/>
              <a:t>Case Mix is a B with a max 12-month span of $75,936</a:t>
            </a:r>
          </a:p>
          <a:p>
            <a:pPr lvl="1">
              <a:lnSpc>
                <a:spcPct val="110000"/>
              </a:lnSpc>
              <a:spcAft>
                <a:spcPts val="600"/>
              </a:spcAft>
            </a:pPr>
            <a:r>
              <a:rPr lang="en-US" sz="1800" dirty="0"/>
              <a:t>Discharge date is 12/5/2024</a:t>
            </a:r>
          </a:p>
          <a:p>
            <a:pPr lvl="1">
              <a:lnSpc>
                <a:spcPct val="110000"/>
              </a:lnSpc>
              <a:spcAft>
                <a:spcPts val="600"/>
              </a:spcAft>
            </a:pPr>
            <a:r>
              <a:rPr lang="en-US" sz="1800" dirty="0"/>
              <a:t>Assessment was 11/8/2024</a:t>
            </a:r>
          </a:p>
          <a:p>
            <a:pPr lvl="1">
              <a:lnSpc>
                <a:spcPct val="110000"/>
              </a:lnSpc>
              <a:spcAft>
                <a:spcPts val="600"/>
              </a:spcAft>
            </a:pPr>
            <a:r>
              <a:rPr lang="en-US" sz="1800" dirty="0"/>
              <a:t>Waiver span will be 12/5/2024-10/31/2025</a:t>
            </a:r>
          </a:p>
          <a:p>
            <a:pPr marL="968375" lvl="2" indent="-342900">
              <a:spcBef>
                <a:spcPts val="0"/>
              </a:spcBef>
              <a:spcAft>
                <a:spcPts val="0"/>
              </a:spcAft>
              <a:buFont typeface="+mj-lt"/>
              <a:buAutoNum type="arabicParenR"/>
            </a:pPr>
            <a:r>
              <a:rPr lang="en-US" dirty="0">
                <a:effectLst/>
                <a:ea typeface="Times New Roman" panose="02020603050405020304" pitchFamily="18" charset="0"/>
                <a:cs typeface="Arial" panose="020B0604020202020204" pitchFamily="34" charset="0"/>
              </a:rPr>
              <a:t>Calculate annual amount for Jan-Oct = $6328 x 10 months = $63,280</a:t>
            </a:r>
            <a:endParaRPr lang="en-US" dirty="0">
              <a:effectLst/>
              <a:ea typeface="Aptos" panose="020F0502020204030204" pitchFamily="34" charset="0"/>
              <a:cs typeface="Arial" panose="020B0604020202020204" pitchFamily="34" charset="0"/>
            </a:endParaRPr>
          </a:p>
          <a:p>
            <a:pPr marL="968375" lvl="2" indent="-342900">
              <a:spcBef>
                <a:spcPts val="0"/>
              </a:spcBef>
              <a:spcAft>
                <a:spcPts val="0"/>
              </a:spcAft>
              <a:buFont typeface="+mj-lt"/>
              <a:buAutoNum type="arabicParenR"/>
            </a:pPr>
            <a:r>
              <a:rPr lang="en-US" dirty="0">
                <a:effectLst/>
                <a:ea typeface="Times New Roman" panose="02020603050405020304" pitchFamily="18" charset="0"/>
                <a:cs typeface="Arial" panose="020B0604020202020204" pitchFamily="34" charset="0"/>
              </a:rPr>
              <a:t>Calculate the daily amount for December: $6328/31 (# days in Dec) = $204.13 per day</a:t>
            </a:r>
            <a:endParaRPr lang="en-US" dirty="0">
              <a:effectLst/>
              <a:ea typeface="Aptos" panose="020F0502020204030204" pitchFamily="34" charset="0"/>
              <a:cs typeface="Arial" panose="020B0604020202020204" pitchFamily="34" charset="0"/>
            </a:endParaRPr>
          </a:p>
          <a:p>
            <a:pPr marL="968375" lvl="2" indent="-342900">
              <a:spcBef>
                <a:spcPts val="0"/>
              </a:spcBef>
              <a:spcAft>
                <a:spcPts val="0"/>
              </a:spcAft>
              <a:buFont typeface="+mj-lt"/>
              <a:buAutoNum type="arabicParenR"/>
            </a:pPr>
            <a:r>
              <a:rPr lang="en-US" dirty="0">
                <a:effectLst/>
                <a:ea typeface="Times New Roman" panose="02020603050405020304" pitchFamily="18" charset="0"/>
                <a:cs typeface="Arial" panose="020B0604020202020204" pitchFamily="34" charset="0"/>
              </a:rPr>
              <a:t>Calculate the amount based on the number of days for December: $204.13 x27 days = $5511.51 for December</a:t>
            </a:r>
            <a:endParaRPr lang="en-US" dirty="0">
              <a:effectLst/>
              <a:ea typeface="Aptos" panose="020F0502020204030204" pitchFamily="34" charset="0"/>
              <a:cs typeface="Arial" panose="020B0604020202020204" pitchFamily="34" charset="0"/>
            </a:endParaRPr>
          </a:p>
          <a:p>
            <a:pPr marL="968375" lvl="2" indent="-342900">
              <a:spcBef>
                <a:spcPts val="0"/>
              </a:spcBef>
              <a:spcAft>
                <a:spcPts val="0"/>
              </a:spcAft>
              <a:buFont typeface="+mj-lt"/>
              <a:buAutoNum type="arabicParenR"/>
            </a:pPr>
            <a:r>
              <a:rPr lang="en-US" dirty="0">
                <a:effectLst/>
                <a:ea typeface="Times New Roman" panose="02020603050405020304" pitchFamily="18" charset="0"/>
                <a:cs typeface="Arial" panose="020B0604020202020204" pitchFamily="34" charset="0"/>
              </a:rPr>
              <a:t>Then add $63,280 (Jan-Oct) + $5511.51(December) = </a:t>
            </a:r>
            <a:r>
              <a:rPr lang="en-US" b="1" dirty="0">
                <a:effectLst/>
                <a:ea typeface="Times New Roman" panose="02020603050405020304" pitchFamily="18" charset="0"/>
                <a:cs typeface="Arial" panose="020B0604020202020204" pitchFamily="34" charset="0"/>
              </a:rPr>
              <a:t>$68,791.51 </a:t>
            </a:r>
            <a:endParaRPr lang="en-US" b="1" dirty="0">
              <a:effectLst/>
              <a:ea typeface="Aptos" panose="020F0502020204030204" pitchFamily="34" charset="0"/>
              <a:cs typeface="Arial" panose="020B0604020202020204" pitchFamily="34" charset="0"/>
            </a:endParaRPr>
          </a:p>
          <a:p>
            <a:pPr lvl="4">
              <a:lnSpc>
                <a:spcPct val="110000"/>
              </a:lnSpc>
              <a:spcAft>
                <a:spcPts val="600"/>
              </a:spcAft>
            </a:pPr>
            <a:endParaRPr lang="en-US" sz="1600" dirty="0"/>
          </a:p>
          <a:p>
            <a:pPr lvl="4">
              <a:lnSpc>
                <a:spcPct val="110000"/>
              </a:lnSpc>
              <a:spcAft>
                <a:spcPts val="600"/>
              </a:spcAft>
            </a:pPr>
            <a:endParaRPr lang="en-US" sz="1600" dirty="0"/>
          </a:p>
        </p:txBody>
      </p:sp>
      <p:sp>
        <p:nvSpPr>
          <p:cNvPr id="4" name="Slide Number Placeholder 3">
            <a:extLst>
              <a:ext uri="{FF2B5EF4-FFF2-40B4-BE49-F238E27FC236}">
                <a16:creationId xmlns:a16="http://schemas.microsoft.com/office/drawing/2014/main" id="{2200E207-4071-2901-0914-E932729D40EE}"/>
              </a:ext>
            </a:extLst>
          </p:cNvPr>
          <p:cNvSpPr>
            <a:spLocks noGrp="1"/>
          </p:cNvSpPr>
          <p:nvPr>
            <p:ph type="sldNum" sz="quarter" idx="14"/>
          </p:nvPr>
        </p:nvSpPr>
        <p:spPr>
          <a:xfrm>
            <a:off x="6634163" y="4849813"/>
            <a:ext cx="2133600" cy="139700"/>
          </a:xfrm>
        </p:spPr>
        <p:txBody>
          <a:bodyPr wrap="square" anchor="b">
            <a:normAutofit/>
          </a:bodyPr>
          <a:lstStyle/>
          <a:p>
            <a:pPr>
              <a:lnSpc>
                <a:spcPct val="90000"/>
              </a:lnSpc>
              <a:spcAft>
                <a:spcPts val="600"/>
              </a:spcAft>
              <a:defRPr/>
            </a:pPr>
            <a:fld id="{8056B25C-0DB6-42B2-A6C7-0B2BE5D05A4E}" type="slidenum">
              <a:rPr lang="en-US" altLang="en-US" sz="300" smtClean="0"/>
              <a:pPr>
                <a:lnSpc>
                  <a:spcPct val="90000"/>
                </a:lnSpc>
                <a:spcAft>
                  <a:spcPts val="600"/>
                </a:spcAft>
                <a:defRPr/>
              </a:pPr>
              <a:t>41</a:t>
            </a:fld>
            <a:endParaRPr lang="en-US" altLang="en-US" sz="300"/>
          </a:p>
        </p:txBody>
      </p:sp>
    </p:spTree>
    <p:extLst>
      <p:ext uri="{BB962C8B-B14F-4D97-AF65-F5344CB8AC3E}">
        <p14:creationId xmlns:p14="http://schemas.microsoft.com/office/powerpoint/2010/main" val="1386715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charset="0"/>
              </a:rPr>
              <a:t>CDCS ON SUPPORT PLAN</a:t>
            </a: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42</a:t>
            </a:fld>
            <a:endParaRPr lang="en-US" altLang="en-US">
              <a:solidFill>
                <a:schemeClr val="bg1"/>
              </a:solidFill>
            </a:endParaRPr>
          </a:p>
        </p:txBody>
      </p:sp>
    </p:spTree>
    <p:extLst>
      <p:ext uri="{BB962C8B-B14F-4D97-AF65-F5344CB8AC3E}">
        <p14:creationId xmlns:p14="http://schemas.microsoft.com/office/powerpoint/2010/main" val="91751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E33D4-67D4-7A79-A73B-A477831C7942}"/>
              </a:ext>
            </a:extLst>
          </p:cNvPr>
          <p:cNvSpPr>
            <a:spLocks noGrp="1"/>
          </p:cNvSpPr>
          <p:nvPr>
            <p:ph type="title"/>
          </p:nvPr>
        </p:nvSpPr>
        <p:spPr>
          <a:xfrm>
            <a:off x="368709" y="115456"/>
            <a:ext cx="6985746" cy="761998"/>
          </a:xfrm>
        </p:spPr>
        <p:txBody>
          <a:bodyPr anchor="b">
            <a:normAutofit/>
          </a:bodyPr>
          <a:lstStyle/>
          <a:p>
            <a:r>
              <a:rPr lang="en-US" dirty="0">
                <a:ea typeface="MS PGothic"/>
              </a:rPr>
              <a:t>MnCHOICES support plan (How to reflect CDCS)</a:t>
            </a:r>
          </a:p>
        </p:txBody>
      </p:sp>
      <p:sp>
        <p:nvSpPr>
          <p:cNvPr id="2" name="Text Placeholder 1">
            <a:extLst>
              <a:ext uri="{FF2B5EF4-FFF2-40B4-BE49-F238E27FC236}">
                <a16:creationId xmlns:a16="http://schemas.microsoft.com/office/drawing/2014/main" id="{229BF6A5-1FE7-BEBA-DCB6-CAB1CD9F36E9}"/>
              </a:ext>
            </a:extLst>
          </p:cNvPr>
          <p:cNvSpPr>
            <a:spLocks noGrp="1"/>
          </p:cNvSpPr>
          <p:nvPr>
            <p:ph type="body" sz="quarter" idx="11"/>
          </p:nvPr>
        </p:nvSpPr>
        <p:spPr>
          <a:xfrm>
            <a:off x="371433" y="941901"/>
            <a:ext cx="8395664" cy="3768121"/>
          </a:xfrm>
        </p:spPr>
        <p:txBody>
          <a:bodyPr>
            <a:normAutofit fontScale="62500" lnSpcReduction="20000"/>
          </a:bodyPr>
          <a:lstStyle/>
          <a:p>
            <a:pPr>
              <a:lnSpc>
                <a:spcPct val="110000"/>
              </a:lnSpc>
              <a:spcAft>
                <a:spcPts val="600"/>
              </a:spcAft>
            </a:pPr>
            <a:r>
              <a:rPr lang="en-US" sz="2400" dirty="0"/>
              <a:t>Complete EW assessment and EW paperwork as required</a:t>
            </a:r>
          </a:p>
          <a:p>
            <a:pPr lvl="1">
              <a:lnSpc>
                <a:spcPct val="110000"/>
              </a:lnSpc>
              <a:spcAft>
                <a:spcPts val="600"/>
              </a:spcAft>
            </a:pPr>
            <a:r>
              <a:rPr lang="en-US" sz="2000" b="1" dirty="0"/>
              <a:t>Services and Supports</a:t>
            </a:r>
          </a:p>
          <a:p>
            <a:pPr lvl="2">
              <a:lnSpc>
                <a:spcPct val="110000"/>
              </a:lnSpc>
              <a:spcAft>
                <a:spcPts val="600"/>
              </a:spcAft>
            </a:pPr>
            <a:r>
              <a:rPr lang="en-US" sz="1700" dirty="0"/>
              <a:t>T2028 (FMS provider)    </a:t>
            </a:r>
          </a:p>
          <a:p>
            <a:pPr lvl="3">
              <a:lnSpc>
                <a:spcPct val="110000"/>
              </a:lnSpc>
              <a:spcAft>
                <a:spcPts val="600"/>
              </a:spcAft>
            </a:pPr>
            <a:r>
              <a:rPr lang="en-US" sz="1700" dirty="0"/>
              <a:t>Support Instructions: add what </a:t>
            </a:r>
          </a:p>
          <a:p>
            <a:pPr marL="914400" lvl="3" indent="0">
              <a:lnSpc>
                <a:spcPct val="110000"/>
              </a:lnSpc>
              <a:spcAft>
                <a:spcPts val="600"/>
              </a:spcAft>
              <a:buNone/>
            </a:pPr>
            <a:r>
              <a:rPr lang="en-US" sz="1700" dirty="0"/>
              <a:t>Was approved</a:t>
            </a:r>
          </a:p>
          <a:p>
            <a:pPr lvl="2">
              <a:lnSpc>
                <a:spcPct val="110000"/>
              </a:lnSpc>
              <a:spcAft>
                <a:spcPts val="600"/>
              </a:spcAft>
            </a:pPr>
            <a:r>
              <a:rPr lang="en-US" sz="1700" dirty="0"/>
              <a:t>Care Coordination/CM T2041</a:t>
            </a:r>
          </a:p>
          <a:p>
            <a:pPr lvl="3">
              <a:lnSpc>
                <a:spcPct val="110000"/>
              </a:lnSpc>
              <a:spcAft>
                <a:spcPts val="600"/>
              </a:spcAft>
            </a:pPr>
            <a:r>
              <a:rPr lang="en-US" sz="1700" dirty="0"/>
              <a:t>Might put member over the cap; this does </a:t>
            </a:r>
            <a:r>
              <a:rPr lang="en-US" sz="1700" b="1" u="sng" dirty="0"/>
              <a:t>not </a:t>
            </a:r>
            <a:r>
              <a:rPr lang="en-US" sz="1700" dirty="0"/>
              <a:t>count against the cap/budget for CDCS</a:t>
            </a:r>
          </a:p>
          <a:p>
            <a:pPr lvl="3">
              <a:lnSpc>
                <a:spcPct val="110000"/>
              </a:lnSpc>
              <a:spcAft>
                <a:spcPts val="600"/>
              </a:spcAft>
            </a:pPr>
            <a:r>
              <a:rPr lang="en-US" sz="1700" dirty="0"/>
              <a:t>If you’re a delegate who does not have a CM number, please put it under People and Organizations that Support Me. </a:t>
            </a:r>
          </a:p>
          <a:p>
            <a:pPr lvl="2">
              <a:lnSpc>
                <a:spcPct val="110000"/>
              </a:lnSpc>
              <a:spcAft>
                <a:spcPts val="600"/>
              </a:spcAft>
            </a:pPr>
            <a:r>
              <a:rPr lang="en-US" sz="1700" dirty="0"/>
              <a:t>Background check T2040</a:t>
            </a:r>
          </a:p>
          <a:p>
            <a:pPr lvl="3">
              <a:lnSpc>
                <a:spcPct val="110000"/>
              </a:lnSpc>
              <a:spcAft>
                <a:spcPts val="600"/>
              </a:spcAft>
            </a:pPr>
            <a:r>
              <a:rPr lang="en-US" sz="1700" dirty="0"/>
              <a:t>Might put member over the cap; this does </a:t>
            </a:r>
            <a:r>
              <a:rPr lang="en-US" sz="1700" b="1" u="sng" dirty="0"/>
              <a:t>not </a:t>
            </a:r>
            <a:r>
              <a:rPr lang="en-US" sz="1700" dirty="0"/>
              <a:t>count against the cap/budget for CDCS</a:t>
            </a:r>
          </a:p>
          <a:p>
            <a:pPr lvl="2">
              <a:lnSpc>
                <a:spcPct val="110000"/>
              </a:lnSpc>
              <a:spcAft>
                <a:spcPts val="600"/>
              </a:spcAft>
            </a:pPr>
            <a:r>
              <a:rPr lang="en-US" sz="1700" dirty="0"/>
              <a:t>Any formal MA services providers, if applicable (Skilled Nursing, HHA, etc.)</a:t>
            </a:r>
          </a:p>
          <a:p>
            <a:pPr lvl="3">
              <a:lnSpc>
                <a:spcPct val="110000"/>
              </a:lnSpc>
              <a:spcAft>
                <a:spcPts val="600"/>
              </a:spcAft>
            </a:pPr>
            <a:r>
              <a:rPr lang="en-US" sz="1700" dirty="0"/>
              <a:t>Would need to subtract the amount from T2028</a:t>
            </a:r>
          </a:p>
          <a:p>
            <a:pPr lvl="1">
              <a:lnSpc>
                <a:spcPct val="110000"/>
              </a:lnSpc>
              <a:spcAft>
                <a:spcPts val="600"/>
              </a:spcAft>
            </a:pPr>
            <a:r>
              <a:rPr lang="en-US" sz="2000" b="1" dirty="0"/>
              <a:t>People and Organizations that Support Me  </a:t>
            </a:r>
          </a:p>
          <a:p>
            <a:pPr lvl="2">
              <a:lnSpc>
                <a:spcPct val="110000"/>
              </a:lnSpc>
              <a:spcAft>
                <a:spcPts val="600"/>
              </a:spcAft>
            </a:pPr>
            <a:r>
              <a:rPr lang="en-US" sz="1700" dirty="0"/>
              <a:t>MSHO supplemental benefits </a:t>
            </a:r>
          </a:p>
          <a:p>
            <a:pPr lvl="2">
              <a:lnSpc>
                <a:spcPct val="110000"/>
              </a:lnSpc>
              <a:spcAft>
                <a:spcPts val="600"/>
              </a:spcAft>
            </a:pPr>
            <a:r>
              <a:rPr lang="en-US" sz="1700" dirty="0"/>
              <a:t>Support Planner</a:t>
            </a:r>
            <a:r>
              <a:rPr lang="en-US" sz="1700" b="1" dirty="0">
                <a:solidFill>
                  <a:srgbClr val="FF0000"/>
                </a:solidFill>
              </a:rPr>
              <a:t>***</a:t>
            </a:r>
          </a:p>
          <a:p>
            <a:pPr lvl="2">
              <a:lnSpc>
                <a:spcPct val="110000"/>
              </a:lnSpc>
              <a:spcAft>
                <a:spcPts val="600"/>
              </a:spcAft>
            </a:pPr>
            <a:r>
              <a:rPr lang="en-US" sz="1700" dirty="0"/>
              <a:t>Supplies and equipment covered by Medicare/Medical Assistance if known</a:t>
            </a:r>
          </a:p>
        </p:txBody>
      </p:sp>
      <p:sp>
        <p:nvSpPr>
          <p:cNvPr id="4" name="Slide Number Placeholder 3">
            <a:extLst>
              <a:ext uri="{FF2B5EF4-FFF2-40B4-BE49-F238E27FC236}">
                <a16:creationId xmlns:a16="http://schemas.microsoft.com/office/drawing/2014/main" id="{2200E207-4071-2901-0914-E932729D40EE}"/>
              </a:ext>
            </a:extLst>
          </p:cNvPr>
          <p:cNvSpPr>
            <a:spLocks noGrp="1"/>
          </p:cNvSpPr>
          <p:nvPr>
            <p:ph type="sldNum" sz="quarter" idx="14"/>
          </p:nvPr>
        </p:nvSpPr>
        <p:spPr>
          <a:xfrm>
            <a:off x="6634163" y="4849813"/>
            <a:ext cx="2133600" cy="139700"/>
          </a:xfrm>
        </p:spPr>
        <p:txBody>
          <a:bodyPr wrap="square" anchor="b">
            <a:normAutofit/>
          </a:bodyPr>
          <a:lstStyle/>
          <a:p>
            <a:pPr>
              <a:lnSpc>
                <a:spcPct val="90000"/>
              </a:lnSpc>
              <a:spcAft>
                <a:spcPts val="600"/>
              </a:spcAft>
              <a:defRPr/>
            </a:pPr>
            <a:fld id="{8056B25C-0DB6-42B2-A6C7-0B2BE5D05A4E}" type="slidenum">
              <a:rPr lang="en-US" altLang="en-US" sz="300" smtClean="0"/>
              <a:pPr>
                <a:lnSpc>
                  <a:spcPct val="90000"/>
                </a:lnSpc>
                <a:spcAft>
                  <a:spcPts val="600"/>
                </a:spcAft>
                <a:defRPr/>
              </a:pPr>
              <a:t>43</a:t>
            </a:fld>
            <a:endParaRPr lang="en-US" altLang="en-US" sz="300"/>
          </a:p>
        </p:txBody>
      </p:sp>
      <p:pic>
        <p:nvPicPr>
          <p:cNvPr id="6" name="Picture 5">
            <a:extLst>
              <a:ext uri="{FF2B5EF4-FFF2-40B4-BE49-F238E27FC236}">
                <a16:creationId xmlns:a16="http://schemas.microsoft.com/office/drawing/2014/main" id="{43BA7CB3-33C6-45DC-21A1-F90DD7CAA55D}"/>
              </a:ext>
            </a:extLst>
          </p:cNvPr>
          <p:cNvPicPr>
            <a:picLocks noChangeAspect="1"/>
          </p:cNvPicPr>
          <p:nvPr/>
        </p:nvPicPr>
        <p:blipFill>
          <a:blip r:embed="rId3"/>
          <a:stretch>
            <a:fillRect/>
          </a:stretch>
        </p:blipFill>
        <p:spPr>
          <a:xfrm>
            <a:off x="3606746" y="1203042"/>
            <a:ext cx="4925364" cy="985072"/>
          </a:xfrm>
          <a:prstGeom prst="rect">
            <a:avLst/>
          </a:prstGeom>
        </p:spPr>
      </p:pic>
      <p:pic>
        <p:nvPicPr>
          <p:cNvPr id="8" name="Picture 7">
            <a:extLst>
              <a:ext uri="{FF2B5EF4-FFF2-40B4-BE49-F238E27FC236}">
                <a16:creationId xmlns:a16="http://schemas.microsoft.com/office/drawing/2014/main" id="{317C8D2E-7280-947D-143C-FD97711ED2AA}"/>
              </a:ext>
            </a:extLst>
          </p:cNvPr>
          <p:cNvPicPr>
            <a:picLocks noChangeAspect="1"/>
          </p:cNvPicPr>
          <p:nvPr/>
        </p:nvPicPr>
        <p:blipFill>
          <a:blip r:embed="rId4"/>
          <a:stretch>
            <a:fillRect/>
          </a:stretch>
        </p:blipFill>
        <p:spPr>
          <a:xfrm>
            <a:off x="5986370" y="3514147"/>
            <a:ext cx="2736170" cy="1061502"/>
          </a:xfrm>
          <a:prstGeom prst="rect">
            <a:avLst/>
          </a:prstGeom>
        </p:spPr>
      </p:pic>
    </p:spTree>
    <p:extLst>
      <p:ext uri="{BB962C8B-B14F-4D97-AF65-F5344CB8AC3E}">
        <p14:creationId xmlns:p14="http://schemas.microsoft.com/office/powerpoint/2010/main" val="2356755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UPCOMING CDCS CHANGES</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44</a:t>
            </a:fld>
            <a:endParaRPr lang="en-US" altLang="en-US">
              <a:solidFill>
                <a:schemeClr val="bg1"/>
              </a:solidFill>
            </a:endParaRPr>
          </a:p>
        </p:txBody>
      </p:sp>
    </p:spTree>
    <p:extLst>
      <p:ext uri="{BB962C8B-B14F-4D97-AF65-F5344CB8AC3E}">
        <p14:creationId xmlns:p14="http://schemas.microsoft.com/office/powerpoint/2010/main" val="269773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283038"/>
            <a:ext cx="8395664" cy="3474220"/>
          </a:xfrm>
        </p:spPr>
        <p:txBody>
          <a:bodyPr vert="horz" lIns="0" tIns="0" rIns="0" bIns="0" anchor="t"/>
          <a:lstStyle/>
          <a:p>
            <a:pPr marL="0" indent="0">
              <a:buNone/>
            </a:pPr>
            <a:r>
              <a:rPr lang="en-US">
                <a:latin typeface="Arial"/>
                <a:ea typeface="MS PGothic"/>
              </a:rPr>
              <a:t>CDCS "Unbundling" refers to redefining CDCS service categories to keep "like" items together.  </a:t>
            </a:r>
            <a:endParaRPr lang="en-US"/>
          </a:p>
          <a:p>
            <a:pPr marL="0" indent="0">
              <a:buNone/>
            </a:pPr>
            <a:endParaRPr lang="en-US">
              <a:latin typeface="Arial"/>
              <a:ea typeface="MS PGothic"/>
            </a:endParaRPr>
          </a:p>
          <a:p>
            <a:pPr marL="0" indent="0">
              <a:buNone/>
            </a:pPr>
            <a:r>
              <a:rPr lang="en-US">
                <a:latin typeface="Arial"/>
                <a:ea typeface="MS PGothic"/>
              </a:rPr>
              <a:t>Unbundling has been approved by CMS, but not yet implemented by DHS.</a:t>
            </a:r>
          </a:p>
          <a:p>
            <a:pPr marL="0" indent="0">
              <a:buNone/>
            </a:pPr>
            <a:endParaRPr lang="en-US">
              <a:latin typeface="Arial"/>
              <a:ea typeface="MS PGothic"/>
            </a:endParaRPr>
          </a:p>
          <a:p>
            <a:pPr marL="0" indent="0">
              <a:buNone/>
            </a:pPr>
            <a:endParaRPr lang="en-US">
              <a:latin typeface="Arial"/>
              <a:ea typeface="MS PGothic"/>
            </a:endParaRPr>
          </a:p>
          <a:p>
            <a:pPr marL="0" indent="0">
              <a:buNone/>
            </a:pPr>
            <a:endParaRPr lang="en-US">
              <a:latin typeface="Arial"/>
              <a:ea typeface="MS PGothic"/>
            </a:endParaRPr>
          </a:p>
          <a:p>
            <a:pPr marL="0" indent="0">
              <a:buNone/>
            </a:pPr>
            <a:endParaRPr lang="en-US">
              <a:latin typeface="Arial"/>
              <a:ea typeface="MS PGothic"/>
            </a:endParaRPr>
          </a:p>
          <a:p>
            <a:pPr marL="0" indent="0">
              <a:buNone/>
            </a:pPr>
            <a:endParaRPr lang="en-US">
              <a:latin typeface="Arial"/>
              <a:ea typeface="MS PGothic"/>
            </a:endParaRPr>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ea typeface="MS PGothic"/>
              </a:rPr>
              <a:t>UNBUNDLING will happen starting 2/1/2025</a:t>
            </a:r>
            <a:endParaRPr lang="en-US"/>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45</a:t>
            </a:fld>
            <a:endParaRPr lang="en-US" altLang="en-US"/>
          </a:p>
        </p:txBody>
      </p:sp>
      <p:pic>
        <p:nvPicPr>
          <p:cNvPr id="5" name="Picture 4" descr="A keyboard with a blue and green key&#10;&#10;Description automatically generated">
            <a:extLst>
              <a:ext uri="{FF2B5EF4-FFF2-40B4-BE49-F238E27FC236}">
                <a16:creationId xmlns:a16="http://schemas.microsoft.com/office/drawing/2014/main" id="{4842298D-A1E7-0A86-5EAB-3D23A33C270E}"/>
              </a:ext>
            </a:extLst>
          </p:cNvPr>
          <p:cNvPicPr>
            <a:picLocks noChangeAspect="1"/>
          </p:cNvPicPr>
          <p:nvPr/>
        </p:nvPicPr>
        <p:blipFill>
          <a:blip r:embed="rId3"/>
          <a:stretch>
            <a:fillRect/>
          </a:stretch>
        </p:blipFill>
        <p:spPr>
          <a:xfrm>
            <a:off x="3538936" y="2906426"/>
            <a:ext cx="3618343" cy="1641070"/>
          </a:xfrm>
          <a:prstGeom prst="rect">
            <a:avLst/>
          </a:prstGeom>
        </p:spPr>
      </p:pic>
    </p:spTree>
    <p:extLst>
      <p:ext uri="{BB962C8B-B14F-4D97-AF65-F5344CB8AC3E}">
        <p14:creationId xmlns:p14="http://schemas.microsoft.com/office/powerpoint/2010/main" val="1651450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176F-2EE6-9AA2-B5D6-7E1885B57021}"/>
              </a:ext>
            </a:extLst>
          </p:cNvPr>
          <p:cNvSpPr>
            <a:spLocks noGrp="1"/>
          </p:cNvSpPr>
          <p:nvPr>
            <p:ph type="title"/>
          </p:nvPr>
        </p:nvSpPr>
        <p:spPr/>
        <p:txBody>
          <a:bodyPr/>
          <a:lstStyle/>
          <a:p>
            <a:r>
              <a:rPr lang="en-US" dirty="0">
                <a:ea typeface="MS PGothic"/>
              </a:rPr>
              <a:t>Unbundling Categories- Effective 2/1/2025</a:t>
            </a:r>
            <a:endParaRPr lang="en-US" dirty="0"/>
          </a:p>
        </p:txBody>
      </p:sp>
      <p:sp>
        <p:nvSpPr>
          <p:cNvPr id="3" name="Text Placeholder 2">
            <a:extLst>
              <a:ext uri="{FF2B5EF4-FFF2-40B4-BE49-F238E27FC236}">
                <a16:creationId xmlns:a16="http://schemas.microsoft.com/office/drawing/2014/main" id="{9D00B155-0215-4905-E25F-E4793ECCB350}"/>
              </a:ext>
            </a:extLst>
          </p:cNvPr>
          <p:cNvSpPr>
            <a:spLocks noGrp="1"/>
          </p:cNvSpPr>
          <p:nvPr>
            <p:ph type="body" sz="quarter" idx="20"/>
          </p:nvPr>
        </p:nvSpPr>
        <p:spPr/>
        <p:txBody>
          <a:bodyPr/>
          <a:lstStyle/>
          <a:p>
            <a:r>
              <a:rPr lang="en-US" sz="1800" b="0">
                <a:latin typeface="Arial"/>
                <a:ea typeface="MS PGothic"/>
                <a:cs typeface="Arial"/>
              </a:rPr>
              <a:t>Current CDCS service categories: </a:t>
            </a:r>
            <a:endParaRPr lang="en-US"/>
          </a:p>
        </p:txBody>
      </p:sp>
      <p:sp>
        <p:nvSpPr>
          <p:cNvPr id="4" name="Text Placeholder 3">
            <a:extLst>
              <a:ext uri="{FF2B5EF4-FFF2-40B4-BE49-F238E27FC236}">
                <a16:creationId xmlns:a16="http://schemas.microsoft.com/office/drawing/2014/main" id="{02E10610-4934-6923-3827-9D60E4B32D05}"/>
              </a:ext>
            </a:extLst>
          </p:cNvPr>
          <p:cNvSpPr>
            <a:spLocks noGrp="1"/>
          </p:cNvSpPr>
          <p:nvPr>
            <p:ph type="body" sz="quarter" idx="21"/>
          </p:nvPr>
        </p:nvSpPr>
        <p:spPr/>
        <p:txBody>
          <a:bodyPr vert="horz" lIns="0" tIns="0" rIns="0" bIns="0" anchor="t"/>
          <a:lstStyle/>
          <a:p>
            <a:r>
              <a:rPr lang="en-US">
                <a:cs typeface="Arial"/>
              </a:rPr>
              <a:t>Personal assistance</a:t>
            </a:r>
            <a:endParaRPr lang="en-US">
              <a:solidFill>
                <a:srgbClr val="0094D7"/>
              </a:solidFill>
              <a:cs typeface="Arial"/>
            </a:endParaRPr>
          </a:p>
          <a:p>
            <a:r>
              <a:rPr lang="en-US">
                <a:latin typeface="Arial"/>
                <a:ea typeface="MS PGothic"/>
                <a:cs typeface="Arial"/>
              </a:rPr>
              <a:t>Treatment and training</a:t>
            </a:r>
            <a:endParaRPr lang="en-US">
              <a:solidFill>
                <a:srgbClr val="0094D7"/>
              </a:solidFill>
              <a:latin typeface="Arial"/>
              <a:ea typeface="MS PGothic"/>
              <a:cs typeface="Arial"/>
            </a:endParaRPr>
          </a:p>
          <a:p>
            <a:r>
              <a:rPr lang="en-US">
                <a:latin typeface="Arial"/>
                <a:ea typeface="MS PGothic"/>
                <a:cs typeface="Arial"/>
              </a:rPr>
              <a:t>Environmental modifications and provisions</a:t>
            </a:r>
            <a:endParaRPr lang="en-US">
              <a:solidFill>
                <a:srgbClr val="0094D7"/>
              </a:solidFill>
              <a:latin typeface="Arial"/>
              <a:ea typeface="MS PGothic"/>
              <a:cs typeface="Arial"/>
            </a:endParaRPr>
          </a:p>
          <a:p>
            <a:r>
              <a:rPr lang="en-US">
                <a:latin typeface="Arial"/>
                <a:ea typeface="MS PGothic"/>
                <a:cs typeface="Arial"/>
              </a:rPr>
              <a:t>Self-direction support activities</a:t>
            </a:r>
            <a:endParaRPr lang="en-US">
              <a:solidFill>
                <a:srgbClr val="0094D7"/>
              </a:solidFill>
              <a:latin typeface="Arial"/>
              <a:ea typeface="MS PGothic"/>
              <a:cs typeface="Arial"/>
            </a:endParaRPr>
          </a:p>
          <a:p>
            <a:endParaRPr lang="en-US"/>
          </a:p>
        </p:txBody>
      </p:sp>
      <p:sp>
        <p:nvSpPr>
          <p:cNvPr id="5" name="Text Placeholder 4">
            <a:extLst>
              <a:ext uri="{FF2B5EF4-FFF2-40B4-BE49-F238E27FC236}">
                <a16:creationId xmlns:a16="http://schemas.microsoft.com/office/drawing/2014/main" id="{60658287-B58D-93DA-8A0F-24CF7E8660D6}"/>
              </a:ext>
            </a:extLst>
          </p:cNvPr>
          <p:cNvSpPr>
            <a:spLocks noGrp="1"/>
          </p:cNvSpPr>
          <p:nvPr>
            <p:ph type="body" sz="quarter" idx="22"/>
          </p:nvPr>
        </p:nvSpPr>
        <p:spPr/>
        <p:txBody>
          <a:bodyPr/>
          <a:lstStyle/>
          <a:p>
            <a:r>
              <a:rPr lang="en-US" sz="1800" b="0">
                <a:latin typeface="Arial"/>
                <a:ea typeface="MS PGothic"/>
                <a:cs typeface="Arial"/>
              </a:rPr>
              <a:t>Proposed Service categories unbundled:</a:t>
            </a:r>
            <a:endParaRPr lang="en-US">
              <a:latin typeface="Arial"/>
              <a:ea typeface="MS PGothic"/>
              <a:cs typeface="Arial"/>
            </a:endParaRPr>
          </a:p>
        </p:txBody>
      </p:sp>
      <p:sp>
        <p:nvSpPr>
          <p:cNvPr id="6" name="Text Placeholder 5">
            <a:extLst>
              <a:ext uri="{FF2B5EF4-FFF2-40B4-BE49-F238E27FC236}">
                <a16:creationId xmlns:a16="http://schemas.microsoft.com/office/drawing/2014/main" id="{AD88CC55-20FF-E789-8249-55A6CA84BA18}"/>
              </a:ext>
            </a:extLst>
          </p:cNvPr>
          <p:cNvSpPr>
            <a:spLocks noGrp="1"/>
          </p:cNvSpPr>
          <p:nvPr>
            <p:ph type="body" sz="quarter" idx="23"/>
          </p:nvPr>
        </p:nvSpPr>
        <p:spPr/>
        <p:txBody>
          <a:bodyPr vert="horz" lIns="0" tIns="0" rIns="0" bIns="0" anchor="t"/>
          <a:lstStyle/>
          <a:p>
            <a:endParaRPr lang="en-US"/>
          </a:p>
        </p:txBody>
      </p:sp>
      <p:sp>
        <p:nvSpPr>
          <p:cNvPr id="7" name="Slide Number Placeholder 6">
            <a:extLst>
              <a:ext uri="{FF2B5EF4-FFF2-40B4-BE49-F238E27FC236}">
                <a16:creationId xmlns:a16="http://schemas.microsoft.com/office/drawing/2014/main" id="{D541C982-CB78-1D0E-84F0-07F7A9B737BA}"/>
              </a:ext>
            </a:extLst>
          </p:cNvPr>
          <p:cNvSpPr>
            <a:spLocks noGrp="1"/>
          </p:cNvSpPr>
          <p:nvPr>
            <p:ph type="sldNum" sz="quarter" idx="24"/>
          </p:nvPr>
        </p:nvSpPr>
        <p:spPr/>
        <p:txBody>
          <a:bodyPr/>
          <a:lstStyle/>
          <a:p>
            <a:pPr>
              <a:defRPr/>
            </a:pPr>
            <a:fld id="{D1FF79B3-85B0-4ADD-8202-1C8A14F279D9}" type="slidenum">
              <a:rPr lang="en-US" altLang="en-US"/>
              <a:pPr>
                <a:defRPr/>
              </a:pPr>
              <a:t>46</a:t>
            </a:fld>
            <a:endParaRPr lang="en-US" altLang="en-US"/>
          </a:p>
        </p:txBody>
      </p:sp>
      <p:sp>
        <p:nvSpPr>
          <p:cNvPr id="8" name="Rectangle 7">
            <a:extLst>
              <a:ext uri="{FF2B5EF4-FFF2-40B4-BE49-F238E27FC236}">
                <a16:creationId xmlns:a16="http://schemas.microsoft.com/office/drawing/2014/main" id="{0ECF1D08-97FD-D99A-2205-D75A7285FE27}"/>
              </a:ext>
            </a:extLst>
          </p:cNvPr>
          <p:cNvSpPr/>
          <p:nvPr/>
        </p:nvSpPr>
        <p:spPr>
          <a:xfrm>
            <a:off x="260837" y="1887415"/>
            <a:ext cx="3874477" cy="24677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lvl="0" indent="-285750">
              <a:lnSpc>
                <a:spcPct val="120000"/>
              </a:lnSpc>
              <a:buFont typeface="Arial"/>
              <a:buChar char="•"/>
            </a:pPr>
            <a:r>
              <a:rPr lang="en-US" sz="1400" baseline="0">
                <a:solidFill>
                  <a:srgbClr val="003359"/>
                </a:solidFill>
                <a:latin typeface="Arial"/>
                <a:ea typeface="Arial"/>
                <a:cs typeface="Arial"/>
              </a:rPr>
              <a:t>Personal </a:t>
            </a:r>
            <a:r>
              <a:rPr lang="en-US" sz="1400">
                <a:solidFill>
                  <a:srgbClr val="003359"/>
                </a:solidFill>
                <a:latin typeface="Arial"/>
                <a:ea typeface="Arial"/>
                <a:cs typeface="Arial"/>
              </a:rPr>
              <a:t>Assistance</a:t>
            </a:r>
            <a:endParaRPr lang="en-US" sz="1400">
              <a:solidFill>
                <a:srgbClr val="0094D7"/>
              </a:solidFill>
              <a:latin typeface="Arial"/>
              <a:ea typeface="Arial"/>
              <a:cs typeface="Arial"/>
            </a:endParaRPr>
          </a:p>
          <a:p>
            <a:pPr marL="285750" lvl="0" indent="-285750">
              <a:lnSpc>
                <a:spcPct val="120000"/>
              </a:lnSpc>
              <a:buFont typeface="Arial"/>
              <a:buChar char="•"/>
            </a:pPr>
            <a:r>
              <a:rPr lang="en-US" sz="1400" baseline="0">
                <a:solidFill>
                  <a:srgbClr val="003359"/>
                </a:solidFill>
                <a:latin typeface="Arial"/>
                <a:ea typeface="Arial"/>
                <a:cs typeface="Arial"/>
              </a:rPr>
              <a:t>Treatment and training</a:t>
            </a:r>
            <a:endParaRPr lang="en-US" sz="1400">
              <a:solidFill>
                <a:srgbClr val="0094D7"/>
              </a:solidFill>
              <a:latin typeface="Arial"/>
              <a:ea typeface="Arial"/>
              <a:cs typeface="Arial"/>
            </a:endParaRPr>
          </a:p>
          <a:p>
            <a:pPr marL="285750" indent="-285750">
              <a:lnSpc>
                <a:spcPct val="120000"/>
              </a:lnSpc>
              <a:buFont typeface="Arial"/>
              <a:buChar char="•"/>
            </a:pPr>
            <a:r>
              <a:rPr lang="en-US" sz="1400" baseline="0">
                <a:solidFill>
                  <a:srgbClr val="003359"/>
                </a:solidFill>
                <a:latin typeface="Arial"/>
                <a:ea typeface="Arial"/>
                <a:cs typeface="Arial"/>
              </a:rPr>
              <a:t>Environmental </a:t>
            </a:r>
            <a:r>
              <a:rPr lang="en-US" sz="1400">
                <a:solidFill>
                  <a:srgbClr val="003359"/>
                </a:solidFill>
                <a:latin typeface="Arial"/>
                <a:ea typeface="Arial"/>
                <a:cs typeface="Arial"/>
              </a:rPr>
              <a:t>modifications and provisions</a:t>
            </a:r>
            <a:endParaRPr lang="en-US" sz="1400">
              <a:solidFill>
                <a:srgbClr val="0094D7"/>
              </a:solidFill>
              <a:latin typeface="Arial"/>
              <a:ea typeface="Arial"/>
              <a:cs typeface="Arial"/>
            </a:endParaRPr>
          </a:p>
          <a:p>
            <a:pPr marL="285750" indent="-285750">
              <a:lnSpc>
                <a:spcPct val="120000"/>
              </a:lnSpc>
              <a:buFont typeface="Arial"/>
              <a:buChar char="•"/>
            </a:pPr>
            <a:r>
              <a:rPr lang="en-US" sz="1400">
                <a:solidFill>
                  <a:srgbClr val="003359"/>
                </a:solidFill>
                <a:latin typeface="Arial"/>
                <a:ea typeface="Arial"/>
                <a:cs typeface="Arial"/>
              </a:rPr>
              <a:t>Self-Direction Support Activities</a:t>
            </a:r>
            <a:endParaRPr lang="en-US" sz="1400">
              <a:solidFill>
                <a:srgbClr val="0094D7"/>
              </a:solidFill>
              <a:latin typeface="Arial"/>
              <a:ea typeface="Arial"/>
              <a:cs typeface="Arial"/>
            </a:endParaRPr>
          </a:p>
          <a:p>
            <a:pPr marL="228600" lvl="0" indent="-228600">
              <a:buFont typeface=""/>
              <a:buChar char="•"/>
            </a:pPr>
            <a:endParaRPr lang="en-US" sz="1400">
              <a:solidFill>
                <a:srgbClr val="0094D7"/>
              </a:solidFill>
              <a:latin typeface="Arial"/>
              <a:ea typeface="Arial"/>
              <a:cs typeface="Arial"/>
            </a:endParaRPr>
          </a:p>
        </p:txBody>
      </p:sp>
      <p:sp>
        <p:nvSpPr>
          <p:cNvPr id="9" name="Rectangle 8">
            <a:extLst>
              <a:ext uri="{FF2B5EF4-FFF2-40B4-BE49-F238E27FC236}">
                <a16:creationId xmlns:a16="http://schemas.microsoft.com/office/drawing/2014/main" id="{100C7A57-23D8-CCEF-7F1B-2D9D4CE6AC84}"/>
              </a:ext>
            </a:extLst>
          </p:cNvPr>
          <p:cNvSpPr/>
          <p:nvPr/>
        </p:nvSpPr>
        <p:spPr>
          <a:xfrm>
            <a:off x="4737586" y="1887415"/>
            <a:ext cx="4042996" cy="24677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20000"/>
              </a:lnSpc>
              <a:buFont typeface="Arial"/>
              <a:buChar char="•"/>
            </a:pPr>
            <a:endParaRPr lang="en-US" sz="1200">
              <a:solidFill>
                <a:srgbClr val="003359"/>
              </a:solidFill>
              <a:latin typeface="Arial"/>
              <a:cs typeface="Arial"/>
            </a:endParaRPr>
          </a:p>
          <a:p>
            <a:pPr marL="285750" indent="-285750">
              <a:lnSpc>
                <a:spcPct val="120000"/>
              </a:lnSpc>
              <a:buFont typeface="Arial"/>
              <a:buChar char="•"/>
            </a:pPr>
            <a:endParaRPr lang="en-US" sz="1200">
              <a:solidFill>
                <a:srgbClr val="003359"/>
              </a:solidFill>
              <a:latin typeface="Arial"/>
              <a:cs typeface="Arial"/>
            </a:endParaRPr>
          </a:p>
          <a:p>
            <a:pPr marL="285750" indent="-285750">
              <a:lnSpc>
                <a:spcPct val="120000"/>
              </a:lnSpc>
              <a:buFont typeface="Arial"/>
              <a:buChar char="•"/>
            </a:pPr>
            <a:endParaRPr lang="en-US" sz="1400">
              <a:solidFill>
                <a:srgbClr val="003359"/>
              </a:solidFill>
              <a:latin typeface="Arial"/>
              <a:cs typeface="Arial"/>
            </a:endParaRPr>
          </a:p>
          <a:p>
            <a:pPr marL="285750" indent="-285750">
              <a:lnSpc>
                <a:spcPct val="120000"/>
              </a:lnSpc>
              <a:buFont typeface="Arial"/>
              <a:buChar char="•"/>
            </a:pPr>
            <a:endParaRPr lang="en-US" sz="1400">
              <a:solidFill>
                <a:srgbClr val="003359"/>
              </a:solidFill>
              <a:latin typeface="Arial"/>
              <a:cs typeface="Arial"/>
            </a:endParaRPr>
          </a:p>
          <a:p>
            <a:pPr marL="285750" indent="-285750">
              <a:lnSpc>
                <a:spcPct val="120000"/>
              </a:lnSpc>
              <a:buFont typeface="Arial"/>
              <a:buChar char="•"/>
            </a:pPr>
            <a:r>
              <a:rPr lang="en-US" sz="1400">
                <a:solidFill>
                  <a:srgbClr val="003359"/>
                </a:solidFill>
                <a:latin typeface="Arial"/>
                <a:cs typeface="Arial"/>
              </a:rPr>
              <a:t>Personal Assistance</a:t>
            </a:r>
            <a:endParaRPr lang="en-US" sz="1400">
              <a:latin typeface="Arial"/>
              <a:cs typeface="Arial"/>
            </a:endParaRPr>
          </a:p>
          <a:p>
            <a:pPr marL="285750" indent="-285750">
              <a:lnSpc>
                <a:spcPct val="120000"/>
              </a:lnSpc>
              <a:buFont typeface="Arial"/>
              <a:buChar char="•"/>
            </a:pPr>
            <a:r>
              <a:rPr lang="en-US" sz="1400">
                <a:solidFill>
                  <a:srgbClr val="003359"/>
                </a:solidFill>
                <a:latin typeface="Arial"/>
                <a:cs typeface="Arial"/>
              </a:rPr>
              <a:t>Treatment and training</a:t>
            </a:r>
            <a:endParaRPr lang="en-US" sz="1400">
              <a:latin typeface="Arial"/>
              <a:cs typeface="Arial"/>
            </a:endParaRPr>
          </a:p>
          <a:p>
            <a:pPr marL="285750" indent="-285750">
              <a:lnSpc>
                <a:spcPct val="120000"/>
              </a:lnSpc>
              <a:buFont typeface="Arial"/>
              <a:buChar char="•"/>
            </a:pPr>
            <a:r>
              <a:rPr lang="en-US" sz="1400">
                <a:solidFill>
                  <a:srgbClr val="003359"/>
                </a:solidFill>
                <a:latin typeface="Arial"/>
                <a:cs typeface="Arial"/>
              </a:rPr>
              <a:t>Environmental modifications- home mods</a:t>
            </a:r>
            <a:endParaRPr lang="en-US" sz="1400">
              <a:solidFill>
                <a:srgbClr val="0094D7"/>
              </a:solidFill>
              <a:latin typeface="Arial"/>
              <a:cs typeface="Arial"/>
            </a:endParaRPr>
          </a:p>
          <a:p>
            <a:pPr marL="285750" indent="-285750">
              <a:lnSpc>
                <a:spcPct val="120000"/>
              </a:lnSpc>
              <a:buFont typeface="Arial"/>
              <a:buChar char="•"/>
            </a:pPr>
            <a:r>
              <a:rPr lang="en-US" sz="1400">
                <a:solidFill>
                  <a:srgbClr val="003359"/>
                </a:solidFill>
                <a:latin typeface="Arial"/>
                <a:cs typeface="Arial"/>
              </a:rPr>
              <a:t>Environmental modifications-vehicle mods</a:t>
            </a:r>
            <a:endParaRPr lang="en-US" sz="1400">
              <a:solidFill>
                <a:srgbClr val="0094D7"/>
              </a:solidFill>
              <a:latin typeface="Arial"/>
              <a:cs typeface="Arial"/>
            </a:endParaRPr>
          </a:p>
          <a:p>
            <a:pPr marL="285750" indent="-285750">
              <a:lnSpc>
                <a:spcPct val="120000"/>
              </a:lnSpc>
              <a:buFont typeface="Arial"/>
              <a:buChar char="•"/>
            </a:pPr>
            <a:r>
              <a:rPr lang="en-US" sz="1400">
                <a:solidFill>
                  <a:srgbClr val="003359"/>
                </a:solidFill>
                <a:latin typeface="Arial"/>
                <a:cs typeface="Arial"/>
              </a:rPr>
              <a:t>Individual-Directed Goods and Services</a:t>
            </a:r>
            <a:endParaRPr lang="en-US" sz="1400">
              <a:solidFill>
                <a:srgbClr val="0094D7"/>
              </a:solidFill>
              <a:latin typeface="Arial"/>
              <a:cs typeface="Arial"/>
            </a:endParaRPr>
          </a:p>
          <a:p>
            <a:pPr marL="285750" indent="-285750">
              <a:lnSpc>
                <a:spcPct val="120000"/>
              </a:lnSpc>
              <a:buFont typeface="Arial"/>
              <a:buChar char="•"/>
            </a:pPr>
            <a:r>
              <a:rPr lang="en-US" sz="1400">
                <a:solidFill>
                  <a:srgbClr val="003359"/>
                </a:solidFill>
                <a:latin typeface="Arial"/>
                <a:cs typeface="Arial"/>
              </a:rPr>
              <a:t>FMS</a:t>
            </a:r>
            <a:endParaRPr lang="en-US" sz="1400">
              <a:solidFill>
                <a:srgbClr val="0094D7"/>
              </a:solidFill>
              <a:latin typeface="Arial"/>
              <a:cs typeface="Arial"/>
            </a:endParaRPr>
          </a:p>
          <a:p>
            <a:pPr marL="285750" indent="-285750">
              <a:lnSpc>
                <a:spcPct val="120000"/>
              </a:lnSpc>
              <a:buFont typeface="Arial"/>
              <a:buChar char="•"/>
            </a:pPr>
            <a:r>
              <a:rPr lang="en-US" sz="1400">
                <a:solidFill>
                  <a:srgbClr val="003359"/>
                </a:solidFill>
                <a:latin typeface="Arial"/>
                <a:cs typeface="Arial"/>
              </a:rPr>
              <a:t>CDCS Support Planner </a:t>
            </a:r>
            <a:endParaRPr lang="en-US" sz="1400">
              <a:solidFill>
                <a:srgbClr val="0094D7"/>
              </a:solidFill>
              <a:latin typeface="Arial"/>
              <a:cs typeface="Arial"/>
            </a:endParaRPr>
          </a:p>
          <a:p>
            <a:pPr marL="285750" indent="-285750">
              <a:lnSpc>
                <a:spcPct val="120000"/>
              </a:lnSpc>
              <a:buFont typeface="Arial"/>
              <a:buChar char="•"/>
            </a:pPr>
            <a:r>
              <a:rPr lang="en-US" sz="1400">
                <a:solidFill>
                  <a:srgbClr val="003359"/>
                </a:solidFill>
                <a:latin typeface="Arial"/>
                <a:cs typeface="Arial"/>
              </a:rPr>
              <a:t>Community Integration and Support</a:t>
            </a:r>
            <a:endParaRPr lang="en-US" sz="1400">
              <a:latin typeface="Arial"/>
              <a:cs typeface="Arial"/>
            </a:endParaRPr>
          </a:p>
          <a:p>
            <a:pPr marL="285750" indent="-285750">
              <a:lnSpc>
                <a:spcPct val="120000"/>
              </a:lnSpc>
              <a:buFont typeface="Arial"/>
              <a:buChar char="•"/>
            </a:pPr>
            <a:endParaRPr lang="en-US">
              <a:solidFill>
                <a:srgbClr val="003359"/>
              </a:solidFill>
              <a:latin typeface="Arial"/>
              <a:cs typeface="Arial"/>
            </a:endParaRPr>
          </a:p>
          <a:p>
            <a:pPr marL="285750" indent="-285750">
              <a:lnSpc>
                <a:spcPct val="120000"/>
              </a:lnSpc>
              <a:buFont typeface="Arial"/>
              <a:buChar char="•"/>
            </a:pPr>
            <a:endParaRPr lang="en-US">
              <a:latin typeface="Arial"/>
              <a:cs typeface="Arial"/>
            </a:endParaRPr>
          </a:p>
          <a:p>
            <a:pPr algn="ctr"/>
            <a:endParaRPr lang="en-US">
              <a:cs typeface="Calibri"/>
            </a:endParaRPr>
          </a:p>
        </p:txBody>
      </p:sp>
    </p:spTree>
    <p:extLst>
      <p:ext uri="{BB962C8B-B14F-4D97-AF65-F5344CB8AC3E}">
        <p14:creationId xmlns:p14="http://schemas.microsoft.com/office/powerpoint/2010/main" val="2643901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283852"/>
            <a:ext cx="8402990" cy="3488059"/>
          </a:xfrm>
        </p:spPr>
        <p:txBody>
          <a:bodyPr vert="horz" lIns="0" tIns="0" rIns="0" bIns="0" anchor="t"/>
          <a:lstStyle/>
          <a:p>
            <a:pPr marL="0" indent="0">
              <a:buNone/>
            </a:pPr>
            <a:endParaRPr lang="en-US">
              <a:latin typeface="Arial"/>
              <a:ea typeface="MS PGothic"/>
            </a:endParaRPr>
          </a:p>
          <a:p>
            <a:r>
              <a:rPr lang="en-US">
                <a:latin typeface="Arial"/>
                <a:ea typeface="MS PGothic"/>
              </a:rPr>
              <a:t>DHS to publish updated web information including: </a:t>
            </a:r>
            <a:endParaRPr lang="en-US"/>
          </a:p>
          <a:p>
            <a:pPr marL="574675" lvl="1" indent="-285750">
              <a:buFont typeface="Courier New" panose="020B0604020202020204" pitchFamily="34" charset="0"/>
              <a:buChar char="o"/>
            </a:pPr>
            <a:r>
              <a:rPr lang="en-US">
                <a:latin typeface="Arial"/>
                <a:ea typeface="MS PGothic"/>
              </a:rPr>
              <a:t>Policy pages and forms</a:t>
            </a:r>
            <a:endParaRPr lang="en-US">
              <a:ea typeface="MS PGothic"/>
            </a:endParaRPr>
          </a:p>
          <a:p>
            <a:pPr marL="574675" lvl="1" indent="-285750">
              <a:buFont typeface="Courier New" panose="020B0604020202020204" pitchFamily="34" charset="0"/>
              <a:buChar char="o"/>
            </a:pPr>
            <a:r>
              <a:rPr lang="en-US">
                <a:latin typeface="Arial"/>
                <a:ea typeface="MS PGothic"/>
              </a:rPr>
              <a:t>Online learning modules</a:t>
            </a:r>
            <a:endParaRPr lang="en-US"/>
          </a:p>
          <a:p>
            <a:r>
              <a:rPr lang="en-US">
                <a:latin typeface="Arial"/>
                <a:ea typeface="MS PGothic"/>
              </a:rPr>
              <a:t>The Unbundling process will be a rolling implementation.  </a:t>
            </a:r>
            <a:endParaRPr lang="en-US"/>
          </a:p>
          <a:p>
            <a:r>
              <a:rPr lang="en-US">
                <a:latin typeface="Arial"/>
                <a:ea typeface="MS PGothic"/>
              </a:rPr>
              <a:t>Current CDCS participants will: </a:t>
            </a:r>
            <a:endParaRPr lang="en-US">
              <a:ea typeface="MS PGothic"/>
            </a:endParaRPr>
          </a:p>
          <a:p>
            <a:pPr marL="574675" lvl="1" indent="-285750">
              <a:buFont typeface="Courier New" panose="020B0604020202020204" pitchFamily="34" charset="0"/>
              <a:buChar char="o"/>
            </a:pPr>
            <a:r>
              <a:rPr lang="en-US">
                <a:latin typeface="Arial"/>
                <a:ea typeface="MS PGothic"/>
              </a:rPr>
              <a:t>Continue their current CDCS plan through the remainder of their plan year</a:t>
            </a:r>
            <a:endParaRPr lang="en-US">
              <a:ea typeface="MS PGothic"/>
            </a:endParaRPr>
          </a:p>
          <a:p>
            <a:pPr marL="574675" lvl="1" indent="-285750">
              <a:buFont typeface="Courier New" panose="020B0604020202020204" pitchFamily="34" charset="0"/>
              <a:buChar char="o"/>
            </a:pPr>
            <a:r>
              <a:rPr lang="en-US">
                <a:latin typeface="Arial"/>
                <a:ea typeface="MS PGothic"/>
              </a:rPr>
              <a:t>Transition to an unbundled CDCS CSP at next reassessment</a:t>
            </a:r>
            <a:endParaRPr lang="en-US">
              <a:ea typeface="MS PGothic"/>
            </a:endParaRPr>
          </a:p>
          <a:p>
            <a:pPr marL="574675" lvl="1" indent="-285750">
              <a:buFont typeface="Courier New" panose="020B0604020202020204" pitchFamily="34" charset="0"/>
              <a:buChar char="o"/>
            </a:pPr>
            <a:endParaRPr lang="en-US"/>
          </a:p>
          <a:p>
            <a:pPr>
              <a:buFont typeface="Courier New" panose="020B0604020202020204" pitchFamily="34" charset="0"/>
              <a:buChar char="o"/>
            </a:pPr>
            <a:endParaRPr lang="en-US"/>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ea typeface="MS PGothic"/>
              </a:rPr>
              <a:t>UNBUNDLING effective 2/1/2025</a:t>
            </a:r>
            <a:endParaRPr lang="en-US"/>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47</a:t>
            </a:fld>
            <a:endParaRPr lang="en-US" altLang="en-US"/>
          </a:p>
        </p:txBody>
      </p:sp>
    </p:spTree>
    <p:extLst>
      <p:ext uri="{BB962C8B-B14F-4D97-AF65-F5344CB8AC3E}">
        <p14:creationId xmlns:p14="http://schemas.microsoft.com/office/powerpoint/2010/main" val="2465751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4A21-264C-7579-51DC-6C465F18F4C3}"/>
              </a:ext>
            </a:extLst>
          </p:cNvPr>
          <p:cNvSpPr>
            <a:spLocks noGrp="1"/>
          </p:cNvSpPr>
          <p:nvPr>
            <p:ph type="ctrTitle"/>
          </p:nvPr>
        </p:nvSpPr>
        <p:spPr/>
        <p:txBody>
          <a:bodyPr/>
          <a:lstStyle/>
          <a:p>
            <a:r>
              <a:rPr lang="en-US"/>
              <a:t>CDCS Resources </a:t>
            </a:r>
          </a:p>
        </p:txBody>
      </p:sp>
      <p:sp>
        <p:nvSpPr>
          <p:cNvPr id="3" name="Slide Number Placeholder 2">
            <a:extLst>
              <a:ext uri="{FF2B5EF4-FFF2-40B4-BE49-F238E27FC236}">
                <a16:creationId xmlns:a16="http://schemas.microsoft.com/office/drawing/2014/main" id="{2E4AAF98-FED0-A92E-969B-6E51A2BA5F8A}"/>
              </a:ext>
            </a:extLst>
          </p:cNvPr>
          <p:cNvSpPr>
            <a:spLocks noGrp="1"/>
          </p:cNvSpPr>
          <p:nvPr>
            <p:ph type="sldNum" sz="quarter" idx="10"/>
          </p:nvPr>
        </p:nvSpPr>
        <p:spPr/>
        <p:txBody>
          <a:bodyPr/>
          <a:lstStyle/>
          <a:p>
            <a:pPr>
              <a:defRPr/>
            </a:pPr>
            <a:fld id="{6B11A170-94E1-4994-8B17-27EB5B9FB9B1}" type="slidenum">
              <a:rPr lang="en-US" altLang="en-US" smtClean="0"/>
              <a:pPr>
                <a:defRPr/>
              </a:pPr>
              <a:t>48</a:t>
            </a:fld>
            <a:endParaRPr lang="en-US" altLang="en-US"/>
          </a:p>
        </p:txBody>
      </p:sp>
    </p:spTree>
    <p:extLst>
      <p:ext uri="{BB962C8B-B14F-4D97-AF65-F5344CB8AC3E}">
        <p14:creationId xmlns:p14="http://schemas.microsoft.com/office/powerpoint/2010/main" val="856629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7E805-BA98-FB6A-B5EA-81DFD3C3712B}"/>
              </a:ext>
            </a:extLst>
          </p:cNvPr>
          <p:cNvSpPr>
            <a:spLocks noGrp="1"/>
          </p:cNvSpPr>
          <p:nvPr>
            <p:ph type="body" sz="quarter" idx="11"/>
          </p:nvPr>
        </p:nvSpPr>
        <p:spPr/>
        <p:txBody>
          <a:bodyPr vert="horz" lIns="0" tIns="0" rIns="0" bIns="0" anchor="t"/>
          <a:lstStyle/>
          <a:p>
            <a:r>
              <a:rPr lang="en-US">
                <a:latin typeface="Arial"/>
                <a:ea typeface="MS PGothic"/>
              </a:rPr>
              <a:t>Please see the CDCS Resource on our Care Coordination Website for additional Resources.  </a:t>
            </a:r>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887CB068-A515-CF41-0B48-6FB70403A225}"/>
              </a:ext>
            </a:extLst>
          </p:cNvPr>
          <p:cNvSpPr>
            <a:spLocks noGrp="1"/>
          </p:cNvSpPr>
          <p:nvPr>
            <p:ph type="title"/>
          </p:nvPr>
        </p:nvSpPr>
        <p:spPr/>
        <p:txBody>
          <a:bodyPr/>
          <a:lstStyle/>
          <a:p>
            <a:r>
              <a:rPr lang="en-US">
                <a:ea typeface="MS PGothic"/>
              </a:rPr>
              <a:t>CDCS Resources</a:t>
            </a:r>
            <a:endParaRPr lang="en-US"/>
          </a:p>
        </p:txBody>
      </p:sp>
      <p:sp>
        <p:nvSpPr>
          <p:cNvPr id="4" name="Slide Number Placeholder 3">
            <a:extLst>
              <a:ext uri="{FF2B5EF4-FFF2-40B4-BE49-F238E27FC236}">
                <a16:creationId xmlns:a16="http://schemas.microsoft.com/office/drawing/2014/main" id="{783CECBA-7A0C-D486-F97C-62B757C3D3B3}"/>
              </a:ext>
            </a:extLst>
          </p:cNvPr>
          <p:cNvSpPr>
            <a:spLocks noGrp="1"/>
          </p:cNvSpPr>
          <p:nvPr>
            <p:ph type="sldNum" sz="quarter" idx="12"/>
          </p:nvPr>
        </p:nvSpPr>
        <p:spPr/>
        <p:txBody>
          <a:bodyPr/>
          <a:lstStyle/>
          <a:p>
            <a:pPr>
              <a:defRPr/>
            </a:pPr>
            <a:fld id="{8056B25C-0DB6-42B2-A6C7-0B2BE5D05A4E}" type="slidenum">
              <a:rPr lang="en-US" altLang="en-US"/>
              <a:pPr>
                <a:defRPr/>
              </a:pPr>
              <a:t>49</a:t>
            </a:fld>
            <a:endParaRPr lang="en-US" altLang="en-US"/>
          </a:p>
        </p:txBody>
      </p:sp>
      <p:pic>
        <p:nvPicPr>
          <p:cNvPr id="6" name="Picture 5" descr="A blue and white rectangular sign with black text&#10;&#10;Description automatically generated">
            <a:extLst>
              <a:ext uri="{FF2B5EF4-FFF2-40B4-BE49-F238E27FC236}">
                <a16:creationId xmlns:a16="http://schemas.microsoft.com/office/drawing/2014/main" id="{406EC6C0-89D6-46D8-A408-B0DAD0A7FFD3}"/>
              </a:ext>
            </a:extLst>
          </p:cNvPr>
          <p:cNvPicPr>
            <a:picLocks noChangeAspect="1"/>
          </p:cNvPicPr>
          <p:nvPr/>
        </p:nvPicPr>
        <p:blipFill>
          <a:blip r:embed="rId3"/>
          <a:stretch>
            <a:fillRect/>
          </a:stretch>
        </p:blipFill>
        <p:spPr>
          <a:xfrm>
            <a:off x="805961" y="2820934"/>
            <a:ext cx="7033847" cy="1553166"/>
          </a:xfrm>
          <a:prstGeom prst="rect">
            <a:avLst/>
          </a:prstGeom>
        </p:spPr>
      </p:pic>
      <p:pic>
        <p:nvPicPr>
          <p:cNvPr id="7" name="Picture 6" descr="A close up of a logo&#10;&#10;Description automatically generated">
            <a:extLst>
              <a:ext uri="{FF2B5EF4-FFF2-40B4-BE49-F238E27FC236}">
                <a16:creationId xmlns:a16="http://schemas.microsoft.com/office/drawing/2014/main" id="{EC0C93AC-84A4-CBCD-8521-6420002E2548}"/>
              </a:ext>
            </a:extLst>
          </p:cNvPr>
          <p:cNvPicPr>
            <a:picLocks noChangeAspect="1"/>
          </p:cNvPicPr>
          <p:nvPr/>
        </p:nvPicPr>
        <p:blipFill>
          <a:blip r:embed="rId4"/>
          <a:stretch>
            <a:fillRect/>
          </a:stretch>
        </p:blipFill>
        <p:spPr>
          <a:xfrm>
            <a:off x="688730" y="2059620"/>
            <a:ext cx="7151079" cy="504048"/>
          </a:xfrm>
          <a:prstGeom prst="rect">
            <a:avLst/>
          </a:prstGeom>
        </p:spPr>
      </p:pic>
    </p:spTree>
    <p:extLst>
      <p:ext uri="{BB962C8B-B14F-4D97-AF65-F5344CB8AC3E}">
        <p14:creationId xmlns:p14="http://schemas.microsoft.com/office/powerpoint/2010/main" val="163863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p:txBody>
          <a:bodyPr/>
          <a:lstStyle/>
          <a:p>
            <a:pPr>
              <a:defRPr/>
            </a:pPr>
            <a:r>
              <a:rPr lang="en-US">
                <a:ea typeface="ＭＳ Ｐゴシック"/>
              </a:rPr>
              <a:t>Cdcs General knowledge</a:t>
            </a:r>
            <a:endParaRPr lang="en-US">
              <a:ea typeface="ＭＳ Ｐゴシック" charset="0"/>
            </a:endParaRPr>
          </a:p>
        </p:txBody>
      </p:sp>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5</a:t>
            </a:fld>
            <a:endParaRPr lang="en-US" altLang="en-US">
              <a:solidFill>
                <a:schemeClr val="bg1"/>
              </a:solidFill>
            </a:endParaRPr>
          </a:p>
        </p:txBody>
      </p:sp>
    </p:spTree>
    <p:extLst>
      <p:ext uri="{BB962C8B-B14F-4D97-AF65-F5344CB8AC3E}">
        <p14:creationId xmlns:p14="http://schemas.microsoft.com/office/powerpoint/2010/main" val="2622340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7FA5-E0E5-43FF-8A1F-1A8867961B09}"/>
              </a:ext>
            </a:extLst>
          </p:cNvPr>
          <p:cNvSpPr>
            <a:spLocks noGrp="1"/>
          </p:cNvSpPr>
          <p:nvPr>
            <p:ph type="ctrTitle"/>
          </p:nvPr>
        </p:nvSpPr>
        <p:spPr>
          <a:xfrm>
            <a:off x="330201" y="1456377"/>
            <a:ext cx="8439150" cy="854983"/>
          </a:xfrm>
        </p:spPr>
        <p:txBody>
          <a:bodyPr anchor="b">
            <a:normAutofit/>
          </a:bodyPr>
          <a:lstStyle/>
          <a:p>
            <a:pPr>
              <a:defRPr/>
            </a:pPr>
            <a:r>
              <a:rPr lang="en-US">
                <a:ea typeface="MS PGothic"/>
              </a:rPr>
              <a:t>thank you</a:t>
            </a:r>
          </a:p>
        </p:txBody>
      </p:sp>
      <p:sp>
        <p:nvSpPr>
          <p:cNvPr id="45059" name="Text Placeholder 2">
            <a:extLst>
              <a:ext uri="{FF2B5EF4-FFF2-40B4-BE49-F238E27FC236}">
                <a16:creationId xmlns:a16="http://schemas.microsoft.com/office/drawing/2014/main" id="{7FE0B5C4-D9AB-4D69-9104-FDA4B9279944}"/>
              </a:ext>
            </a:extLst>
          </p:cNvPr>
          <p:cNvSpPr>
            <a:spLocks noGrp="1"/>
          </p:cNvSpPr>
          <p:nvPr>
            <p:ph type="body" sz="quarter" idx="14"/>
          </p:nvPr>
        </p:nvSpPr>
        <p:spPr bwMode="auto">
          <a:xfrm>
            <a:off x="330201" y="2413370"/>
            <a:ext cx="8439150" cy="13863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normAutofit/>
          </a:bodyPr>
          <a:lstStyle/>
          <a:p>
            <a:pPr>
              <a:spcAft>
                <a:spcPts val="600"/>
              </a:spcAft>
            </a:pPr>
            <a:endParaRPr lang="en-US" altLang="en-US"/>
          </a:p>
          <a:p>
            <a:pPr>
              <a:spcAft>
                <a:spcPts val="600"/>
              </a:spcAft>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1055077"/>
            <a:ext cx="8395664" cy="3681304"/>
          </a:xfrm>
        </p:spPr>
        <p:txBody>
          <a:bodyPr vert="horz" lIns="0" tIns="0" rIns="0" bIns="0" anchor="t"/>
          <a:lstStyle/>
          <a:p>
            <a:r>
              <a:rPr lang="en-US" dirty="0">
                <a:latin typeface="Arial"/>
                <a:ea typeface="MS PGothic"/>
              </a:rPr>
              <a:t>CDCS is an EW service</a:t>
            </a:r>
            <a:endParaRPr lang="en-US" dirty="0"/>
          </a:p>
          <a:p>
            <a:r>
              <a:rPr lang="en-US" dirty="0">
                <a:latin typeface="Arial"/>
                <a:ea typeface="MS PGothic"/>
              </a:rPr>
              <a:t>Cannot be on CDCS if residing in Customized Living, Licensed Foster Care, or restricted MA. </a:t>
            </a:r>
          </a:p>
          <a:p>
            <a:r>
              <a:rPr lang="en-US" dirty="0">
                <a:latin typeface="Arial"/>
                <a:ea typeface="MS PGothic"/>
              </a:rPr>
              <a:t>CDCS budget is based on the member’s assessed needs and case mix classification.</a:t>
            </a:r>
            <a:endParaRPr lang="en-US" dirty="0"/>
          </a:p>
          <a:p>
            <a:r>
              <a:rPr lang="en-US" dirty="0">
                <a:latin typeface="Arial"/>
                <a:ea typeface="MS PGothic"/>
              </a:rPr>
              <a:t>Support Planner optional BUT strongly encouraged </a:t>
            </a:r>
          </a:p>
          <a:p>
            <a:r>
              <a:rPr lang="en-US" dirty="0">
                <a:latin typeface="Arial"/>
                <a:ea typeface="MS PGothic"/>
              </a:rPr>
              <a:t>FMS is required to be used (cannot be the same company as Support Planner)</a:t>
            </a:r>
          </a:p>
          <a:p>
            <a:r>
              <a:rPr lang="en-US" dirty="0">
                <a:latin typeface="Arial"/>
                <a:ea typeface="MS PGothic"/>
              </a:rPr>
              <a:t>Can utilize formal EW services/providers</a:t>
            </a:r>
          </a:p>
          <a:p>
            <a:r>
              <a:rPr lang="en-US" dirty="0">
                <a:latin typeface="Arial"/>
                <a:ea typeface="MS PGothic"/>
              </a:rPr>
              <a:t>Expenditures are for the direct benefit of the person</a:t>
            </a:r>
          </a:p>
          <a:p>
            <a:r>
              <a:rPr lang="en-US" dirty="0">
                <a:latin typeface="Arial"/>
                <a:ea typeface="MS PGothic"/>
              </a:rPr>
              <a:t>CDCS and CFSS budget model are very different programs</a:t>
            </a:r>
          </a:p>
          <a:p>
            <a:pPr marL="0" indent="0">
              <a:buNone/>
            </a:pPr>
            <a:endParaRPr lang="en-US" dirty="0">
              <a:latin typeface="Arial"/>
              <a:ea typeface="MS PGothic"/>
            </a:endParaRPr>
          </a:p>
          <a:p>
            <a:endParaRPr lang="en-US" dirty="0">
              <a:latin typeface="Arial"/>
              <a:ea typeface="MS PGothic"/>
            </a:endParaRPr>
          </a:p>
          <a:p>
            <a:endParaRPr lang="en-US" dirty="0">
              <a:latin typeface="Arial"/>
              <a:ea typeface="MS PGothic"/>
            </a:endParaRPr>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ea typeface="MS PGothic"/>
              </a:rPr>
              <a:t>CDCS basics</a:t>
            </a:r>
            <a:endParaRPr lang="en-US"/>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6</a:t>
            </a:fld>
            <a:endParaRPr lang="en-US" altLang="en-US"/>
          </a:p>
        </p:txBody>
      </p:sp>
    </p:spTree>
    <p:extLst>
      <p:ext uri="{BB962C8B-B14F-4D97-AF65-F5344CB8AC3E}">
        <p14:creationId xmlns:p14="http://schemas.microsoft.com/office/powerpoint/2010/main" val="39528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E4D6C-EC7A-04B2-2AD7-25BBD5DB676C}"/>
              </a:ext>
            </a:extLst>
          </p:cNvPr>
          <p:cNvSpPr>
            <a:spLocks noGrp="1"/>
          </p:cNvSpPr>
          <p:nvPr>
            <p:ph type="title"/>
          </p:nvPr>
        </p:nvSpPr>
        <p:spPr>
          <a:xfrm>
            <a:off x="368709" y="115456"/>
            <a:ext cx="6985746" cy="761998"/>
          </a:xfrm>
        </p:spPr>
        <p:txBody>
          <a:bodyPr anchor="b">
            <a:normAutofit/>
          </a:bodyPr>
          <a:lstStyle/>
          <a:p>
            <a:r>
              <a:rPr lang="en-US"/>
              <a:t>Roles and Responsibilities</a:t>
            </a:r>
          </a:p>
        </p:txBody>
      </p:sp>
      <p:sp>
        <p:nvSpPr>
          <p:cNvPr id="2" name="Text Placeholder 1">
            <a:extLst>
              <a:ext uri="{FF2B5EF4-FFF2-40B4-BE49-F238E27FC236}">
                <a16:creationId xmlns:a16="http://schemas.microsoft.com/office/drawing/2014/main" id="{2D9DBAD2-1E1A-4FF1-0E42-FCE7C78A80F9}"/>
              </a:ext>
            </a:extLst>
          </p:cNvPr>
          <p:cNvSpPr>
            <a:spLocks noGrp="1"/>
          </p:cNvSpPr>
          <p:nvPr>
            <p:ph type="body" sz="quarter" idx="11"/>
          </p:nvPr>
        </p:nvSpPr>
        <p:spPr>
          <a:xfrm>
            <a:off x="371433" y="1261872"/>
            <a:ext cx="8395664" cy="3114386"/>
          </a:xfrm>
        </p:spPr>
        <p:txBody>
          <a:bodyPr vert="horz" lIns="0" tIns="0" rIns="0" bIns="0">
            <a:normAutofit/>
          </a:bodyPr>
          <a:lstStyle/>
          <a:p>
            <a:pPr marL="0" indent="0">
              <a:lnSpc>
                <a:spcPct val="110000"/>
              </a:lnSpc>
              <a:spcAft>
                <a:spcPts val="600"/>
              </a:spcAft>
              <a:buNone/>
            </a:pPr>
            <a:r>
              <a:rPr lang="en-US" sz="1500" b="1" i="1"/>
              <a:t>Member/Managing Party</a:t>
            </a:r>
          </a:p>
          <a:p>
            <a:pPr>
              <a:lnSpc>
                <a:spcPct val="110000"/>
              </a:lnSpc>
              <a:spcAft>
                <a:spcPts val="600"/>
              </a:spcAft>
            </a:pPr>
            <a:r>
              <a:rPr lang="en-US" sz="1500"/>
              <a:t>The member and/or legal representative must designate a Managing Party.  This person is responsible for the following: </a:t>
            </a:r>
          </a:p>
          <a:p>
            <a:pPr lvl="1">
              <a:lnSpc>
                <a:spcPct val="110000"/>
              </a:lnSpc>
              <a:spcAft>
                <a:spcPts val="600"/>
              </a:spcAft>
            </a:pPr>
            <a:r>
              <a:rPr lang="en-US" sz="1500"/>
              <a:t> Develop and implement the CDCS Plan with the member</a:t>
            </a:r>
          </a:p>
          <a:p>
            <a:pPr lvl="1">
              <a:lnSpc>
                <a:spcPct val="110000"/>
              </a:lnSpc>
              <a:spcAft>
                <a:spcPts val="600"/>
              </a:spcAft>
            </a:pPr>
            <a:r>
              <a:rPr lang="en-US" sz="1500"/>
              <a:t>  Facilitate the hiring process</a:t>
            </a:r>
          </a:p>
          <a:p>
            <a:pPr lvl="1">
              <a:lnSpc>
                <a:spcPct val="110000"/>
              </a:lnSpc>
              <a:spcAft>
                <a:spcPts val="600"/>
              </a:spcAft>
            </a:pPr>
            <a:r>
              <a:rPr lang="en-US" sz="1500"/>
              <a:t>  Manage employees</a:t>
            </a:r>
          </a:p>
          <a:p>
            <a:pPr lvl="1">
              <a:lnSpc>
                <a:spcPct val="110000"/>
              </a:lnSpc>
              <a:spcAft>
                <a:spcPts val="600"/>
              </a:spcAft>
            </a:pPr>
            <a:r>
              <a:rPr lang="en-US" sz="1500"/>
              <a:t>  Approve timesheets</a:t>
            </a:r>
          </a:p>
          <a:p>
            <a:pPr lvl="1">
              <a:lnSpc>
                <a:spcPct val="110000"/>
              </a:lnSpc>
              <a:spcAft>
                <a:spcPts val="600"/>
              </a:spcAft>
            </a:pPr>
            <a:r>
              <a:rPr lang="en-US" sz="1500"/>
              <a:t>  Submit bills for reimbursement</a:t>
            </a:r>
          </a:p>
          <a:p>
            <a:pPr lvl="1">
              <a:lnSpc>
                <a:spcPct val="110000"/>
              </a:lnSpc>
              <a:spcAft>
                <a:spcPts val="600"/>
              </a:spcAft>
            </a:pPr>
            <a:r>
              <a:rPr lang="en-US" sz="1500"/>
              <a:t>  Maintain records/receipts</a:t>
            </a:r>
          </a:p>
          <a:p>
            <a:pPr lvl="1">
              <a:lnSpc>
                <a:spcPct val="110000"/>
              </a:lnSpc>
              <a:spcAft>
                <a:spcPts val="600"/>
              </a:spcAft>
            </a:pPr>
            <a:r>
              <a:rPr lang="en-US" sz="1500"/>
              <a:t>  Review Expense reports</a:t>
            </a:r>
          </a:p>
        </p:txBody>
      </p:sp>
      <p:sp>
        <p:nvSpPr>
          <p:cNvPr id="4" name="Slide Number Placeholder 3">
            <a:extLst>
              <a:ext uri="{FF2B5EF4-FFF2-40B4-BE49-F238E27FC236}">
                <a16:creationId xmlns:a16="http://schemas.microsoft.com/office/drawing/2014/main" id="{CB5D8C45-74F4-F444-2BA5-AFC7BCEA51AF}"/>
              </a:ext>
            </a:extLst>
          </p:cNvPr>
          <p:cNvSpPr>
            <a:spLocks noGrp="1"/>
          </p:cNvSpPr>
          <p:nvPr>
            <p:ph type="sldNum" sz="quarter" idx="14"/>
          </p:nvPr>
        </p:nvSpPr>
        <p:spPr>
          <a:xfrm>
            <a:off x="6634163" y="4849813"/>
            <a:ext cx="2133600" cy="139700"/>
          </a:xfrm>
        </p:spPr>
        <p:txBody>
          <a:bodyPr wrap="square" anchor="b">
            <a:normAutofit/>
          </a:bodyPr>
          <a:lstStyle/>
          <a:p>
            <a:pPr>
              <a:lnSpc>
                <a:spcPct val="90000"/>
              </a:lnSpc>
              <a:spcAft>
                <a:spcPts val="600"/>
              </a:spcAft>
              <a:defRPr/>
            </a:pPr>
            <a:fld id="{8056B25C-0DB6-42B2-A6C7-0B2BE5D05A4E}" type="slidenum">
              <a:rPr lang="en-US" altLang="en-US" sz="300"/>
              <a:pPr>
                <a:lnSpc>
                  <a:spcPct val="90000"/>
                </a:lnSpc>
                <a:spcAft>
                  <a:spcPts val="600"/>
                </a:spcAft>
                <a:defRPr/>
              </a:pPr>
              <a:t>7</a:t>
            </a:fld>
            <a:endParaRPr lang="en-US" altLang="en-US" sz="300"/>
          </a:p>
        </p:txBody>
      </p:sp>
      <p:pic>
        <p:nvPicPr>
          <p:cNvPr id="6" name="Picture 5">
            <a:extLst>
              <a:ext uri="{FF2B5EF4-FFF2-40B4-BE49-F238E27FC236}">
                <a16:creationId xmlns:a16="http://schemas.microsoft.com/office/drawing/2014/main" id="{455D0A4D-E41F-451B-8DF7-3EAA7876A089}"/>
              </a:ext>
            </a:extLst>
          </p:cNvPr>
          <p:cNvPicPr>
            <a:picLocks noChangeAspect="1"/>
          </p:cNvPicPr>
          <p:nvPr/>
        </p:nvPicPr>
        <p:blipFill>
          <a:blip r:embed="rId3"/>
          <a:stretch>
            <a:fillRect/>
          </a:stretch>
        </p:blipFill>
        <p:spPr>
          <a:xfrm>
            <a:off x="5336781" y="2899144"/>
            <a:ext cx="2594763" cy="1178038"/>
          </a:xfrm>
          <a:prstGeom prst="rect">
            <a:avLst/>
          </a:prstGeom>
        </p:spPr>
      </p:pic>
    </p:spTree>
    <p:extLst>
      <p:ext uri="{BB962C8B-B14F-4D97-AF65-F5344CB8AC3E}">
        <p14:creationId xmlns:p14="http://schemas.microsoft.com/office/powerpoint/2010/main" val="98308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F63B8-5992-6670-B0CC-1593CF80D532}"/>
              </a:ext>
            </a:extLst>
          </p:cNvPr>
          <p:cNvSpPr>
            <a:spLocks noGrp="1"/>
          </p:cNvSpPr>
          <p:nvPr>
            <p:ph type="title"/>
          </p:nvPr>
        </p:nvSpPr>
        <p:spPr>
          <a:xfrm>
            <a:off x="368709" y="115456"/>
            <a:ext cx="6985746" cy="761998"/>
          </a:xfrm>
        </p:spPr>
        <p:txBody>
          <a:bodyPr anchor="b">
            <a:normAutofit/>
          </a:bodyPr>
          <a:lstStyle/>
          <a:p>
            <a:r>
              <a:rPr lang="en-US"/>
              <a:t>Roles and Responsibilities</a:t>
            </a:r>
          </a:p>
        </p:txBody>
      </p:sp>
      <p:sp>
        <p:nvSpPr>
          <p:cNvPr id="2" name="Text Placeholder 1">
            <a:extLst>
              <a:ext uri="{FF2B5EF4-FFF2-40B4-BE49-F238E27FC236}">
                <a16:creationId xmlns:a16="http://schemas.microsoft.com/office/drawing/2014/main" id="{D8F27B7A-CE47-285B-EA26-797AD372B220}"/>
              </a:ext>
            </a:extLst>
          </p:cNvPr>
          <p:cNvSpPr>
            <a:spLocks noGrp="1"/>
          </p:cNvSpPr>
          <p:nvPr>
            <p:ph type="body" sz="quarter" idx="11"/>
          </p:nvPr>
        </p:nvSpPr>
        <p:spPr>
          <a:xfrm>
            <a:off x="371433" y="1261872"/>
            <a:ext cx="8395664" cy="3114386"/>
          </a:xfrm>
        </p:spPr>
        <p:txBody>
          <a:bodyPr vert="horz" lIns="0" tIns="0" rIns="0" bIns="0" anchor="t">
            <a:normAutofit lnSpcReduction="10000"/>
          </a:bodyPr>
          <a:lstStyle/>
          <a:p>
            <a:pPr marL="0" indent="0">
              <a:spcAft>
                <a:spcPts val="600"/>
              </a:spcAft>
              <a:buNone/>
            </a:pPr>
            <a:r>
              <a:rPr lang="en-US" b="1" i="1">
                <a:latin typeface="Arial"/>
                <a:ea typeface="MS PGothic"/>
              </a:rPr>
              <a:t>Care Coordinator:</a:t>
            </a:r>
          </a:p>
          <a:p>
            <a:pPr>
              <a:spcAft>
                <a:spcPts val="600"/>
              </a:spcAft>
            </a:pPr>
            <a:r>
              <a:rPr lang="en-US">
                <a:latin typeface="Arial"/>
                <a:ea typeface="MS PGothic"/>
              </a:rPr>
              <a:t>The Care Coordination must:</a:t>
            </a:r>
          </a:p>
          <a:p>
            <a:pPr lvl="1">
              <a:spcAft>
                <a:spcPts val="600"/>
              </a:spcAft>
            </a:pPr>
            <a:r>
              <a:rPr lang="en-US">
                <a:latin typeface="Arial"/>
                <a:ea typeface="MS PGothic"/>
              </a:rPr>
              <a:t>  </a:t>
            </a:r>
            <a:r>
              <a:rPr lang="en-US" sz="1800">
                <a:latin typeface="Arial"/>
                <a:ea typeface="MS PGothic"/>
              </a:rPr>
              <a:t>Educate member/responsible party on CDCS program</a:t>
            </a:r>
          </a:p>
          <a:p>
            <a:pPr lvl="1">
              <a:spcAft>
                <a:spcPts val="600"/>
              </a:spcAft>
            </a:pPr>
            <a:r>
              <a:rPr lang="en-US" sz="1800">
                <a:latin typeface="Arial"/>
              </a:rPr>
              <a:t>  Review plan and obtain plan approval (CCs cannot complete CDCS plan </a:t>
            </a:r>
          </a:p>
          <a:p>
            <a:pPr marL="288925" lvl="1" indent="0">
              <a:spcAft>
                <a:spcPts val="600"/>
              </a:spcAft>
              <a:buNone/>
            </a:pPr>
            <a:r>
              <a:rPr lang="en-US" sz="1800">
                <a:latin typeface="Arial"/>
              </a:rPr>
              <a:t>     documents on behalf of members)</a:t>
            </a:r>
          </a:p>
          <a:p>
            <a:pPr lvl="1">
              <a:spcAft>
                <a:spcPts val="600"/>
              </a:spcAft>
            </a:pPr>
            <a:r>
              <a:rPr lang="en-US" sz="1800">
                <a:latin typeface="Arial"/>
              </a:rPr>
              <a:t>  Monitor health and safety</a:t>
            </a:r>
          </a:p>
          <a:p>
            <a:pPr lvl="1">
              <a:spcAft>
                <a:spcPts val="600"/>
              </a:spcAft>
            </a:pPr>
            <a:r>
              <a:rPr lang="en-US" sz="1800">
                <a:latin typeface="Arial"/>
              </a:rPr>
              <a:t>  Monitor utilization of budget by reviewing FMS spending summaries</a:t>
            </a:r>
          </a:p>
          <a:p>
            <a:pPr lvl="1">
              <a:spcAft>
                <a:spcPts val="600"/>
              </a:spcAft>
            </a:pPr>
            <a:r>
              <a:rPr lang="en-US" sz="1800">
                <a:latin typeface="Arial"/>
              </a:rPr>
              <a:t>  Ensure CDCS guidelines are followed</a:t>
            </a:r>
          </a:p>
          <a:p>
            <a:pPr>
              <a:spcAft>
                <a:spcPts val="600"/>
              </a:spcAft>
              <a:buFont typeface="Wingdings" panose="020B0604020202020204" pitchFamily="34" charset="0"/>
              <a:buChar char="v"/>
            </a:pPr>
            <a:endParaRPr lang="en-US"/>
          </a:p>
        </p:txBody>
      </p:sp>
      <p:sp>
        <p:nvSpPr>
          <p:cNvPr id="4" name="Slide Number Placeholder 3">
            <a:extLst>
              <a:ext uri="{FF2B5EF4-FFF2-40B4-BE49-F238E27FC236}">
                <a16:creationId xmlns:a16="http://schemas.microsoft.com/office/drawing/2014/main" id="{C1F9B487-7ACA-CFA9-BBC8-F08D2A97247B}"/>
              </a:ext>
            </a:extLst>
          </p:cNvPr>
          <p:cNvSpPr>
            <a:spLocks noGrp="1"/>
          </p:cNvSpPr>
          <p:nvPr>
            <p:ph type="sldNum" sz="quarter" idx="14"/>
          </p:nvPr>
        </p:nvSpPr>
        <p:spPr>
          <a:xfrm>
            <a:off x="6634163" y="4849813"/>
            <a:ext cx="2133600" cy="139700"/>
          </a:xfrm>
        </p:spPr>
        <p:txBody>
          <a:bodyPr wrap="square" anchor="b">
            <a:normAutofit/>
          </a:bodyPr>
          <a:lstStyle/>
          <a:p>
            <a:pPr>
              <a:lnSpc>
                <a:spcPct val="90000"/>
              </a:lnSpc>
              <a:spcAft>
                <a:spcPts val="600"/>
              </a:spcAft>
              <a:defRPr/>
            </a:pPr>
            <a:fld id="{8056B25C-0DB6-42B2-A6C7-0B2BE5D05A4E}" type="slidenum">
              <a:rPr lang="en-US" altLang="en-US" sz="300"/>
              <a:pPr>
                <a:lnSpc>
                  <a:spcPct val="90000"/>
                </a:lnSpc>
                <a:spcAft>
                  <a:spcPts val="600"/>
                </a:spcAft>
                <a:defRPr/>
              </a:pPr>
              <a:t>8</a:t>
            </a:fld>
            <a:endParaRPr lang="en-US" altLang="en-US" sz="300"/>
          </a:p>
        </p:txBody>
      </p:sp>
    </p:spTree>
    <p:extLst>
      <p:ext uri="{BB962C8B-B14F-4D97-AF65-F5344CB8AC3E}">
        <p14:creationId xmlns:p14="http://schemas.microsoft.com/office/powerpoint/2010/main" val="37484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A18179-8C85-D6B1-C645-346C25886F1A}"/>
              </a:ext>
            </a:extLst>
          </p:cNvPr>
          <p:cNvSpPr>
            <a:spLocks noGrp="1"/>
          </p:cNvSpPr>
          <p:nvPr>
            <p:ph type="body" sz="quarter" idx="11"/>
          </p:nvPr>
        </p:nvSpPr>
        <p:spPr>
          <a:xfrm>
            <a:off x="371433" y="967740"/>
            <a:ext cx="8402990" cy="3804171"/>
          </a:xfrm>
        </p:spPr>
        <p:txBody>
          <a:bodyPr vert="horz" lIns="0" tIns="0" rIns="0" bIns="0" anchor="t"/>
          <a:lstStyle/>
          <a:p>
            <a:pPr marL="0" indent="0">
              <a:buNone/>
            </a:pPr>
            <a:r>
              <a:rPr lang="en-US" sz="1600" b="1" i="1">
                <a:latin typeface="Arial"/>
                <a:ea typeface="MS PGothic"/>
              </a:rPr>
              <a:t>Care Coordinator-CONTINUED:</a:t>
            </a:r>
            <a:endParaRPr lang="en-US" sz="1600">
              <a:latin typeface="Arial"/>
              <a:ea typeface="MS PGothic"/>
            </a:endParaRPr>
          </a:p>
          <a:p>
            <a:r>
              <a:rPr lang="en-US" sz="1600">
                <a:latin typeface="Arial"/>
                <a:ea typeface="MS PGothic"/>
              </a:rPr>
              <a:t>Be familiar with and comply with Care Coordination/Case Management CDCS requirements</a:t>
            </a:r>
          </a:p>
          <a:p>
            <a:r>
              <a:rPr lang="en-US" sz="1600">
                <a:latin typeface="Arial"/>
                <a:ea typeface="MS PGothic"/>
              </a:rPr>
              <a:t>By approving and monitoring CDCS plans the CC will:</a:t>
            </a:r>
          </a:p>
          <a:p>
            <a:pPr marL="574675" lvl="1" indent="-285750">
              <a:buFont typeface="Courier New" panose="020B0604020202020204" pitchFamily="34" charset="0"/>
              <a:buChar char="o"/>
            </a:pPr>
            <a:r>
              <a:rPr lang="en-US" sz="1400">
                <a:latin typeface="Arial"/>
                <a:ea typeface="MS PGothic"/>
              </a:rPr>
              <a:t>Review CDCS CSP for appropriateness</a:t>
            </a:r>
          </a:p>
          <a:p>
            <a:pPr marL="574675" lvl="1" indent="-285750">
              <a:buFont typeface="Courier New" panose="020B0604020202020204" pitchFamily="34" charset="0"/>
              <a:buChar char="o"/>
            </a:pPr>
            <a:r>
              <a:rPr lang="en-US" sz="1400">
                <a:latin typeface="Arial"/>
                <a:ea typeface="MS PGothic"/>
              </a:rPr>
              <a:t>Ensure the Screening Document is entered in MMIS</a:t>
            </a:r>
          </a:p>
          <a:p>
            <a:pPr marL="574675" lvl="1" indent="-285750">
              <a:buFont typeface="Courier New" panose="020B0604020202020204" pitchFamily="34" charset="0"/>
              <a:buChar char="o"/>
            </a:pPr>
            <a:r>
              <a:rPr lang="en-US" sz="1400">
                <a:latin typeface="Arial"/>
                <a:ea typeface="MS PGothic"/>
              </a:rPr>
              <a:t>Follow current processes to authorize, deny, terminate, or reduce services as needed.</a:t>
            </a:r>
          </a:p>
          <a:p>
            <a:pPr marL="574675" lvl="1" indent="-285750">
              <a:buFont typeface="Courier New" panose="020B0604020202020204" pitchFamily="34" charset="0"/>
              <a:buChar char="o"/>
            </a:pPr>
            <a:r>
              <a:rPr lang="en-US" sz="1400">
                <a:latin typeface="Arial"/>
                <a:ea typeface="MS PGothic"/>
              </a:rPr>
              <a:t>Sign and date approved CDCS Community Support Plans </a:t>
            </a:r>
            <a:r>
              <a:rPr lang="en-US" sz="1400" b="1">
                <a:latin typeface="Arial"/>
                <a:ea typeface="MS PGothic"/>
              </a:rPr>
              <a:t>before</a:t>
            </a:r>
            <a:r>
              <a:rPr lang="en-US" sz="1400">
                <a:latin typeface="Arial"/>
                <a:ea typeface="MS PGothic"/>
              </a:rPr>
              <a:t> the start of services</a:t>
            </a:r>
          </a:p>
          <a:p>
            <a:r>
              <a:rPr lang="en-US" sz="1600">
                <a:latin typeface="Arial"/>
                <a:ea typeface="MS PGothic"/>
              </a:rPr>
              <a:t>Collaborate with FMS Provider and Support Planner as applicable</a:t>
            </a:r>
          </a:p>
          <a:p>
            <a:r>
              <a:rPr lang="en-US" sz="1600">
                <a:latin typeface="Arial"/>
                <a:ea typeface="MS PGothic"/>
              </a:rPr>
              <a:t>Communicate CDCS legislative budget increases as applicable</a:t>
            </a:r>
          </a:p>
          <a:p>
            <a:r>
              <a:rPr lang="en-US" sz="1600">
                <a:latin typeface="Arial"/>
                <a:ea typeface="MS PGothic"/>
              </a:rPr>
              <a:t>Provide oversight and education to ensure members comply with state and federal law</a:t>
            </a:r>
          </a:p>
          <a:p>
            <a:r>
              <a:rPr lang="en-US" sz="1600">
                <a:latin typeface="Arial"/>
                <a:ea typeface="MS PGothic"/>
              </a:rPr>
              <a:t>Complete MnCHOICES assessments and Support Plans within the required timelines.</a:t>
            </a:r>
          </a:p>
          <a:p>
            <a:endParaRPr lang="en-US" sz="1600">
              <a:latin typeface="Arial"/>
              <a:ea typeface="MS PGothic"/>
            </a:endParaRPr>
          </a:p>
        </p:txBody>
      </p:sp>
      <p:sp>
        <p:nvSpPr>
          <p:cNvPr id="2" name="Title 1">
            <a:extLst>
              <a:ext uri="{FF2B5EF4-FFF2-40B4-BE49-F238E27FC236}">
                <a16:creationId xmlns:a16="http://schemas.microsoft.com/office/drawing/2014/main" id="{29E6C63D-5D4A-1F68-4FF6-7FE1D540D4DD}"/>
              </a:ext>
            </a:extLst>
          </p:cNvPr>
          <p:cNvSpPr>
            <a:spLocks noGrp="1"/>
          </p:cNvSpPr>
          <p:nvPr>
            <p:ph type="title"/>
          </p:nvPr>
        </p:nvSpPr>
        <p:spPr/>
        <p:txBody>
          <a:bodyPr/>
          <a:lstStyle/>
          <a:p>
            <a:r>
              <a:rPr lang="en-US">
                <a:ea typeface="MS PGothic"/>
              </a:rPr>
              <a:t>Roles and Responsibilities</a:t>
            </a:r>
            <a:endParaRPr lang="en-US"/>
          </a:p>
        </p:txBody>
      </p:sp>
      <p:sp>
        <p:nvSpPr>
          <p:cNvPr id="3" name="Slide Number Placeholder 2">
            <a:extLst>
              <a:ext uri="{FF2B5EF4-FFF2-40B4-BE49-F238E27FC236}">
                <a16:creationId xmlns:a16="http://schemas.microsoft.com/office/drawing/2014/main" id="{EC4D6D2C-A1B6-B82F-B73D-8B51E9FDB2E1}"/>
              </a:ext>
            </a:extLst>
          </p:cNvPr>
          <p:cNvSpPr>
            <a:spLocks noGrp="1"/>
          </p:cNvSpPr>
          <p:nvPr>
            <p:ph type="sldNum" sz="quarter" idx="12"/>
          </p:nvPr>
        </p:nvSpPr>
        <p:spPr/>
        <p:txBody>
          <a:bodyPr/>
          <a:lstStyle/>
          <a:p>
            <a:pPr>
              <a:defRPr/>
            </a:pPr>
            <a:fld id="{6B11A170-94E1-4994-8B17-27EB5B9FB9B1}" type="slidenum">
              <a:rPr lang="en-US" altLang="en-US"/>
              <a:pPr>
                <a:defRPr/>
              </a:pPr>
              <a:t>9</a:t>
            </a:fld>
            <a:endParaRPr lang="en-US" altLang="en-US"/>
          </a:p>
        </p:txBody>
      </p:sp>
    </p:spTree>
    <p:extLst>
      <p:ext uri="{BB962C8B-B14F-4D97-AF65-F5344CB8AC3E}">
        <p14:creationId xmlns:p14="http://schemas.microsoft.com/office/powerpoint/2010/main" val="2142381438"/>
      </p:ext>
    </p:extLst>
  </p:cSld>
  <p:clrMapOvr>
    <a:masterClrMapping/>
  </p:clrMapOvr>
</p:sld>
</file>

<file path=ppt/theme/theme1.xml><?xml version="1.0" encoding="utf-8"?>
<a:theme xmlns:a="http://schemas.openxmlformats.org/drawingml/2006/main" name="Office Theme">
  <a:themeElements>
    <a:clrScheme name="Custom 14">
      <a:dk1>
        <a:srgbClr val="0094D7"/>
      </a:dk1>
      <a:lt1>
        <a:srgbClr val="FFFFFF"/>
      </a:lt1>
      <a:dk2>
        <a:srgbClr val="003359"/>
      </a:dk2>
      <a:lt2>
        <a:srgbClr val="BED6DB"/>
      </a:lt2>
      <a:accent1>
        <a:srgbClr val="1E1E1E"/>
      </a:accent1>
      <a:accent2>
        <a:srgbClr val="8FCAE7"/>
      </a:accent2>
      <a:accent3>
        <a:srgbClr val="DCD6B2"/>
      </a:accent3>
      <a:accent4>
        <a:srgbClr val="755418"/>
      </a:accent4>
      <a:accent5>
        <a:srgbClr val="AA272F"/>
      </a:accent5>
      <a:accent6>
        <a:srgbClr val="B5BF00"/>
      </a:accent6>
      <a:hlink>
        <a:srgbClr val="FFA200"/>
      </a:hlink>
      <a:folHlink>
        <a:srgbClr val="E553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defRPr sz="1500" dirty="0" smtClean="0"/>
        </a:defPPr>
      </a:lstStyle>
    </a:txDef>
  </a:objectDefaults>
  <a:extraClrSchemeLst/>
  <a:extLst>
    <a:ext uri="{05A4C25C-085E-4340-85A3-A5531E510DB2}">
      <thm15:themeFamily xmlns:thm15="http://schemas.microsoft.com/office/thememl/2012/main" name="BCBSMN_Template_Widescreen_16x9.pptx  -  Read-Only" id="{92A71FA6-0E88-4739-916F-060A4A5DE2C2}" vid="{6982B221-F4DC-4D5E-A919-B66B0B1AA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bab484-3bb4-4afd-a6c1-5e011f67d8b4">
      <Terms xmlns="http://schemas.microsoft.com/office/infopath/2007/PartnerControls"/>
    </lcf76f155ced4ddcb4097134ff3c332f>
    <TaxCatchAll xmlns="62e5e15c-7478-4584-8e19-4e9362b2611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2A67E8656AB841933B184C9B9D7B35" ma:contentTypeVersion="12" ma:contentTypeDescription="Create a new document." ma:contentTypeScope="" ma:versionID="fba7c633c5801542e2ada5cf3504703e">
  <xsd:schema xmlns:xsd="http://www.w3.org/2001/XMLSchema" xmlns:xs="http://www.w3.org/2001/XMLSchema" xmlns:p="http://schemas.microsoft.com/office/2006/metadata/properties" xmlns:ns2="10bab484-3bb4-4afd-a6c1-5e011f67d8b4" xmlns:ns3="62e5e15c-7478-4584-8e19-4e9362b2611b" targetNamespace="http://schemas.microsoft.com/office/2006/metadata/properties" ma:root="true" ma:fieldsID="5fd6ffecab7dda4307499910bc347722" ns2:_="" ns3:_="">
    <xsd:import namespace="10bab484-3bb4-4afd-a6c1-5e011f67d8b4"/>
    <xsd:import namespace="62e5e15c-7478-4584-8e19-4e9362b261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ab484-3bb4-4afd-a6c1-5e011f67d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38fe7c5-dfd2-445a-adb5-cb1f510ba2e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e5e15c-7478-4584-8e19-4e9362b2611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1d3439-9ead-446c-a6a4-ea45e4ee9781}" ma:internalName="TaxCatchAll" ma:showField="CatchAllData" ma:web="62e5e15c-7478-4584-8e19-4e9362b261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F147E7-6F7A-4731-B5CA-7C5617A380C8}">
  <ds:schemaRefs>
    <ds:schemaRef ds:uri="006e0cc0-a650-4f85-8a38-950776d4c676"/>
    <ds:schemaRef ds:uri="06db25a2-9d05-48b6-938e-59dfaf1bcda7"/>
    <ds:schemaRef ds:uri="http://schemas.microsoft.com/office/2006/metadata/properties"/>
    <ds:schemaRef ds:uri="http://schemas.microsoft.com/office/infopath/2007/PartnerControls"/>
    <ds:schemaRef ds:uri="10bab484-3bb4-4afd-a6c1-5e011f67d8b4"/>
    <ds:schemaRef ds:uri="62e5e15c-7478-4584-8e19-4e9362b2611b"/>
  </ds:schemaRefs>
</ds:datastoreItem>
</file>

<file path=customXml/itemProps2.xml><?xml version="1.0" encoding="utf-8"?>
<ds:datastoreItem xmlns:ds="http://schemas.openxmlformats.org/officeDocument/2006/customXml" ds:itemID="{A62FD4B0-7326-4D1F-8712-656B29C63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ab484-3bb4-4afd-a6c1-5e011f67d8b4"/>
    <ds:schemaRef ds:uri="62e5e15c-7478-4584-8e19-4e9362b26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427F3F-A1B7-4586-A6AA-E53C37B074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BCBSMN_Template_Widescreen_16x9</Template>
  <TotalTime>104</TotalTime>
  <Words>3853</Words>
  <Application>Microsoft Office PowerPoint</Application>
  <PresentationFormat>On-screen Show (16:9)</PresentationFormat>
  <Paragraphs>443</Paragraphs>
  <Slides>50</Slides>
  <Notes>46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Learning OBJECTIVES </vt:lpstr>
      <vt:lpstr>Cdcs Overview</vt:lpstr>
      <vt:lpstr>CDCS Overview</vt:lpstr>
      <vt:lpstr>Cdcs General knowledge</vt:lpstr>
      <vt:lpstr>CDCS basics</vt:lpstr>
      <vt:lpstr>Roles and Responsibilities</vt:lpstr>
      <vt:lpstr>Roles and Responsibilities</vt:lpstr>
      <vt:lpstr>Roles and Responsibilities</vt:lpstr>
      <vt:lpstr>Roles and Responsibilities</vt:lpstr>
      <vt:lpstr>Roles and Responsibilities</vt:lpstr>
      <vt:lpstr>Cdcs process/High overview</vt:lpstr>
      <vt:lpstr>CDCS order of events</vt:lpstr>
      <vt:lpstr>WHAT CAN BE APPROVED WITH cdcs?</vt:lpstr>
      <vt:lpstr>allowable</vt:lpstr>
      <vt:lpstr>Unallowable LIMITS</vt:lpstr>
      <vt:lpstr>UNALLOWABLE EXPENSE</vt:lpstr>
      <vt:lpstr>Rate of PAY AND HOURS</vt:lpstr>
      <vt:lpstr>CDCS addendums AND LEGISLATIVE INCREASES</vt:lpstr>
      <vt:lpstr>6633A</vt:lpstr>
      <vt:lpstr>How to complete 6633A-EXAMPLE</vt:lpstr>
      <vt:lpstr>Addendum/changes throughout span</vt:lpstr>
      <vt:lpstr>Technical ASSISTANCE</vt:lpstr>
      <vt:lpstr>WHAT IS A Technical ASSISTANCE</vt:lpstr>
      <vt:lpstr>when should it be done</vt:lpstr>
      <vt:lpstr>Involuntary exit</vt:lpstr>
      <vt:lpstr> PENDING or DENYING REQUESTED SERVICE/ITEM</vt:lpstr>
      <vt:lpstr>Pending</vt:lpstr>
      <vt:lpstr>Denying (Termination and reduction) </vt:lpstr>
      <vt:lpstr>CDCS DTR</vt:lpstr>
      <vt:lpstr>CDCS Authorization/Bridgeview</vt:lpstr>
      <vt:lpstr>General Authorization information</vt:lpstr>
      <vt:lpstr>CDCS Background check-T2040</vt:lpstr>
      <vt:lpstr>CASE MANAGEMENT-t2041</vt:lpstr>
      <vt:lpstr>Cdcs reassessments or the start of a new span</vt:lpstr>
      <vt:lpstr>Bridgeview display screens</vt:lpstr>
      <vt:lpstr>HOW TO ENTER IN BRIDGEVIEW</vt:lpstr>
      <vt:lpstr>Cdcs addendum/LEGISLATIVE increases</vt:lpstr>
      <vt:lpstr>STARTING CDCS MIDSPAN in Bridgeview</vt:lpstr>
      <vt:lpstr>How it will look in Bridgeview</vt:lpstr>
      <vt:lpstr>CDCS BUDGET MIDSPAN</vt:lpstr>
      <vt:lpstr>CDCS ON SUPPORT PLAN</vt:lpstr>
      <vt:lpstr>MnCHOICES support plan (How to reflect CDCS)</vt:lpstr>
      <vt:lpstr>UPCOMING CDCS CHANGES</vt:lpstr>
      <vt:lpstr>UNBUNDLING will happen starting 2/1/2025</vt:lpstr>
      <vt:lpstr>Unbundling Categories- Effective 2/1/2025</vt:lpstr>
      <vt:lpstr>UNBUNDLING effective 2/1/2025</vt:lpstr>
      <vt:lpstr>CDCS Resources </vt:lpstr>
      <vt:lpstr>CDCS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guidelines</dc:title>
  <dc:creator>Miller, Sara</dc:creator>
  <cp:lastModifiedBy>Miller, Sara</cp:lastModifiedBy>
  <cp:revision>56</cp:revision>
  <dcterms:created xsi:type="dcterms:W3CDTF">2024-08-08T12:38:00Z</dcterms:created>
  <dcterms:modified xsi:type="dcterms:W3CDTF">2024-12-05T15:18:14Z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0x010100492A67E8656AB841933B184C9B9D7B35</vt:lpwstr>
  </property>
  <property fmtid="{D5CDD505-2E9C-101B-9397-08002B2CF9AE}" pid="3" name="MediaServiceImageTags">
    <vt:lpwstr/>
  </property>
  <property fmtid="{D5CDD505-2E9C-101B-9397-08002B2CF9AE}" pid="4" name="MSIP_Label_f022c332-444a-4254-b930-8cf70d5ef151_Enabled">
    <vt:lpwstr>true</vt:lpwstr>
  </property>
  <property fmtid="{D5CDD505-2E9C-101B-9397-08002B2CF9AE}" pid="5" name="MSIP_Label_f022c332-444a-4254-b930-8cf70d5ef151_SetDate">
    <vt:lpwstr>2024-10-17T14:11:29Z</vt:lpwstr>
  </property>
  <property fmtid="{D5CDD505-2E9C-101B-9397-08002B2CF9AE}" pid="6" name="MSIP_Label_f022c332-444a-4254-b930-8cf70d5ef151_Method">
    <vt:lpwstr>Standard</vt:lpwstr>
  </property>
  <property fmtid="{D5CDD505-2E9C-101B-9397-08002B2CF9AE}" pid="7" name="MSIP_Label_f022c332-444a-4254-b930-8cf70d5ef151_Name">
    <vt:lpwstr>Confidential</vt:lpwstr>
  </property>
  <property fmtid="{D5CDD505-2E9C-101B-9397-08002B2CF9AE}" pid="8" name="MSIP_Label_f022c332-444a-4254-b930-8cf70d5ef151_SiteId">
    <vt:lpwstr>f2cae92a-8892-4e20-96c4-6ad7ba8f0e72</vt:lpwstr>
  </property>
  <property fmtid="{D5CDD505-2E9C-101B-9397-08002B2CF9AE}" pid="9" name="MSIP_Label_f022c332-444a-4254-b930-8cf70d5ef151_ActionId">
    <vt:lpwstr>2f809d6c-508e-4548-9d07-94e4852b51af</vt:lpwstr>
  </property>
  <property fmtid="{D5CDD505-2E9C-101B-9397-08002B2CF9AE}" pid="10" name="MSIP_Label_f022c332-444a-4254-b930-8cf70d5ef151_ContentBits">
    <vt:lpwstr>0</vt:lpwstr>
  </property>
  <property fmtid="{D5CDD505-2E9C-101B-9397-08002B2CF9AE}" pid="11" name="Order">
    <vt:r8>854500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