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4"/>
  </p:notesMasterIdLst>
  <p:sldIdLst>
    <p:sldId id="2605" r:id="rId2"/>
    <p:sldId id="2611" r:id="rId3"/>
  </p:sldIdLst>
  <p:sldSz cx="12192000" cy="6858000"/>
  <p:notesSz cx="6858000" cy="9144000"/>
  <p:embeddedFontLst>
    <p:embeddedFont>
      <p:font typeface="Dubai" panose="020B0503030403030204" pitchFamily="34" charset="-78"/>
      <p:regular r:id="rId5"/>
      <p:bold r:id="rId6"/>
    </p:embeddedFont>
    <p:embeddedFont>
      <p:font typeface="Poppins" panose="00000500000000000000" pitchFamily="2" charset="0"/>
      <p:regular r:id="rId7"/>
      <p:bold r:id="rId8"/>
      <p:italic r:id="rId9"/>
      <p:boldItalic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AAE1"/>
    <a:srgbClr val="58595B"/>
    <a:srgbClr val="404250"/>
    <a:srgbClr val="1A1A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79749" autoAdjust="0"/>
  </p:normalViewPr>
  <p:slideViewPr>
    <p:cSldViewPr snapToGrid="0" showGuides="1">
      <p:cViewPr varScale="1">
        <p:scale>
          <a:sx n="82" d="100"/>
          <a:sy n="82" d="100"/>
        </p:scale>
        <p:origin x="691" y="72"/>
      </p:cViewPr>
      <p:guideLst>
        <p:guide orient="horz" pos="984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presProps" Target="presProps.xml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12F17-E73A-4B95-82FC-1035214A3C9F}" type="datetimeFigureOut">
              <a:rPr lang="en-PK" smtClean="0"/>
              <a:t>09/03/2024</a:t>
            </a:fld>
            <a:endParaRPr lang="en-P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E69267-0CDD-4572-B42C-17C20B30F50F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893807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E69267-0CDD-4572-B42C-17C20B30F50F}" type="slidenum">
              <a:rPr lang="en-PK" smtClean="0"/>
              <a:t>1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569506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E69267-0CDD-4572-B42C-17C20B30F50F}" type="slidenum">
              <a:rPr lang="en-PK" smtClean="0"/>
              <a:t>2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808562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2334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0EC7ECE3-BB32-7D5B-B37D-713CE3AD76B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17565" y="1592263"/>
            <a:ext cx="1955798" cy="1079816"/>
          </a:xfrm>
          <a:custGeom>
            <a:avLst/>
            <a:gdLst>
              <a:gd name="connsiteX0" fmla="*/ 20851 w 1955798"/>
              <a:gd name="connsiteY0" fmla="*/ 0 h 1079816"/>
              <a:gd name="connsiteX1" fmla="*/ 1934947 w 1955798"/>
              <a:gd name="connsiteY1" fmla="*/ 0 h 1079816"/>
              <a:gd name="connsiteX2" fmla="*/ 1955798 w 1955798"/>
              <a:gd name="connsiteY2" fmla="*/ 20851 h 1079816"/>
              <a:gd name="connsiteX3" fmla="*/ 1955798 w 1955798"/>
              <a:gd name="connsiteY3" fmla="*/ 1058965 h 1079816"/>
              <a:gd name="connsiteX4" fmla="*/ 1934947 w 1955798"/>
              <a:gd name="connsiteY4" fmla="*/ 1079816 h 1079816"/>
              <a:gd name="connsiteX5" fmla="*/ 20851 w 1955798"/>
              <a:gd name="connsiteY5" fmla="*/ 1079816 h 1079816"/>
              <a:gd name="connsiteX6" fmla="*/ 0 w 1955798"/>
              <a:gd name="connsiteY6" fmla="*/ 1058965 h 1079816"/>
              <a:gd name="connsiteX7" fmla="*/ 0 w 1955798"/>
              <a:gd name="connsiteY7" fmla="*/ 20851 h 1079816"/>
              <a:gd name="connsiteX8" fmla="*/ 20851 w 1955798"/>
              <a:gd name="connsiteY8" fmla="*/ 0 h 1079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5798" h="1079816">
                <a:moveTo>
                  <a:pt x="20851" y="0"/>
                </a:moveTo>
                <a:lnTo>
                  <a:pt x="1934947" y="0"/>
                </a:lnTo>
                <a:cubicBezTo>
                  <a:pt x="1946463" y="0"/>
                  <a:pt x="1955798" y="9335"/>
                  <a:pt x="1955798" y="20851"/>
                </a:cubicBezTo>
                <a:lnTo>
                  <a:pt x="1955798" y="1058965"/>
                </a:lnTo>
                <a:cubicBezTo>
                  <a:pt x="1955798" y="1070481"/>
                  <a:pt x="1946463" y="1079816"/>
                  <a:pt x="1934947" y="1079816"/>
                </a:cubicBezTo>
                <a:lnTo>
                  <a:pt x="20851" y="1079816"/>
                </a:lnTo>
                <a:cubicBezTo>
                  <a:pt x="9335" y="1079816"/>
                  <a:pt x="0" y="1070481"/>
                  <a:pt x="0" y="1058965"/>
                </a:cubicBezTo>
                <a:lnTo>
                  <a:pt x="0" y="20851"/>
                </a:lnTo>
                <a:cubicBezTo>
                  <a:pt x="0" y="9335"/>
                  <a:pt x="9335" y="0"/>
                  <a:pt x="2085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PK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0D94E525-64AB-6ECC-0F37-F8CB3747591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17565" y="2959100"/>
            <a:ext cx="1955798" cy="1079816"/>
          </a:xfrm>
          <a:custGeom>
            <a:avLst/>
            <a:gdLst>
              <a:gd name="connsiteX0" fmla="*/ 20851 w 1955798"/>
              <a:gd name="connsiteY0" fmla="*/ 0 h 1079816"/>
              <a:gd name="connsiteX1" fmla="*/ 1934947 w 1955798"/>
              <a:gd name="connsiteY1" fmla="*/ 0 h 1079816"/>
              <a:gd name="connsiteX2" fmla="*/ 1955798 w 1955798"/>
              <a:gd name="connsiteY2" fmla="*/ 20851 h 1079816"/>
              <a:gd name="connsiteX3" fmla="*/ 1955798 w 1955798"/>
              <a:gd name="connsiteY3" fmla="*/ 1058965 h 1079816"/>
              <a:gd name="connsiteX4" fmla="*/ 1934947 w 1955798"/>
              <a:gd name="connsiteY4" fmla="*/ 1079816 h 1079816"/>
              <a:gd name="connsiteX5" fmla="*/ 20851 w 1955798"/>
              <a:gd name="connsiteY5" fmla="*/ 1079816 h 1079816"/>
              <a:gd name="connsiteX6" fmla="*/ 0 w 1955798"/>
              <a:gd name="connsiteY6" fmla="*/ 1058965 h 1079816"/>
              <a:gd name="connsiteX7" fmla="*/ 0 w 1955798"/>
              <a:gd name="connsiteY7" fmla="*/ 20851 h 1079816"/>
              <a:gd name="connsiteX8" fmla="*/ 20851 w 1955798"/>
              <a:gd name="connsiteY8" fmla="*/ 0 h 1079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5798" h="1079816">
                <a:moveTo>
                  <a:pt x="20851" y="0"/>
                </a:moveTo>
                <a:lnTo>
                  <a:pt x="1934947" y="0"/>
                </a:lnTo>
                <a:cubicBezTo>
                  <a:pt x="1946463" y="0"/>
                  <a:pt x="1955798" y="9335"/>
                  <a:pt x="1955798" y="20851"/>
                </a:cubicBezTo>
                <a:lnTo>
                  <a:pt x="1955798" y="1058965"/>
                </a:lnTo>
                <a:cubicBezTo>
                  <a:pt x="1955798" y="1070481"/>
                  <a:pt x="1946463" y="1079816"/>
                  <a:pt x="1934947" y="1079816"/>
                </a:cubicBezTo>
                <a:lnTo>
                  <a:pt x="20851" y="1079816"/>
                </a:lnTo>
                <a:cubicBezTo>
                  <a:pt x="9335" y="1079816"/>
                  <a:pt x="0" y="1070481"/>
                  <a:pt x="0" y="1058965"/>
                </a:cubicBezTo>
                <a:lnTo>
                  <a:pt x="0" y="20851"/>
                </a:lnTo>
                <a:cubicBezTo>
                  <a:pt x="0" y="9335"/>
                  <a:pt x="9335" y="0"/>
                  <a:pt x="2085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PK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1421D70D-6893-DCC7-1F15-C7CE326AE49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7565" y="4325938"/>
            <a:ext cx="1955798" cy="1079816"/>
          </a:xfrm>
          <a:custGeom>
            <a:avLst/>
            <a:gdLst>
              <a:gd name="connsiteX0" fmla="*/ 20851 w 1955798"/>
              <a:gd name="connsiteY0" fmla="*/ 0 h 1079816"/>
              <a:gd name="connsiteX1" fmla="*/ 1934947 w 1955798"/>
              <a:gd name="connsiteY1" fmla="*/ 0 h 1079816"/>
              <a:gd name="connsiteX2" fmla="*/ 1955798 w 1955798"/>
              <a:gd name="connsiteY2" fmla="*/ 20851 h 1079816"/>
              <a:gd name="connsiteX3" fmla="*/ 1955798 w 1955798"/>
              <a:gd name="connsiteY3" fmla="*/ 1058965 h 1079816"/>
              <a:gd name="connsiteX4" fmla="*/ 1934947 w 1955798"/>
              <a:gd name="connsiteY4" fmla="*/ 1079816 h 1079816"/>
              <a:gd name="connsiteX5" fmla="*/ 20851 w 1955798"/>
              <a:gd name="connsiteY5" fmla="*/ 1079816 h 1079816"/>
              <a:gd name="connsiteX6" fmla="*/ 0 w 1955798"/>
              <a:gd name="connsiteY6" fmla="*/ 1058965 h 1079816"/>
              <a:gd name="connsiteX7" fmla="*/ 0 w 1955798"/>
              <a:gd name="connsiteY7" fmla="*/ 20851 h 1079816"/>
              <a:gd name="connsiteX8" fmla="*/ 20851 w 1955798"/>
              <a:gd name="connsiteY8" fmla="*/ 0 h 1079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5798" h="1079816">
                <a:moveTo>
                  <a:pt x="20851" y="0"/>
                </a:moveTo>
                <a:lnTo>
                  <a:pt x="1934947" y="0"/>
                </a:lnTo>
                <a:cubicBezTo>
                  <a:pt x="1946463" y="0"/>
                  <a:pt x="1955798" y="9335"/>
                  <a:pt x="1955798" y="20851"/>
                </a:cubicBezTo>
                <a:lnTo>
                  <a:pt x="1955798" y="1058965"/>
                </a:lnTo>
                <a:cubicBezTo>
                  <a:pt x="1955798" y="1070481"/>
                  <a:pt x="1946463" y="1079816"/>
                  <a:pt x="1934947" y="1079816"/>
                </a:cubicBezTo>
                <a:lnTo>
                  <a:pt x="20851" y="1079816"/>
                </a:lnTo>
                <a:cubicBezTo>
                  <a:pt x="9335" y="1079816"/>
                  <a:pt x="0" y="1070481"/>
                  <a:pt x="0" y="1058965"/>
                </a:cubicBezTo>
                <a:lnTo>
                  <a:pt x="0" y="20851"/>
                </a:lnTo>
                <a:cubicBezTo>
                  <a:pt x="0" y="9335"/>
                  <a:pt x="9335" y="0"/>
                  <a:pt x="2085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PK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3DE6C4C1-9570-8BE8-8DDB-B32ED39D23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18640" y="1592263"/>
            <a:ext cx="1955798" cy="1079816"/>
          </a:xfrm>
          <a:custGeom>
            <a:avLst/>
            <a:gdLst>
              <a:gd name="connsiteX0" fmla="*/ 20851 w 1955798"/>
              <a:gd name="connsiteY0" fmla="*/ 0 h 1079816"/>
              <a:gd name="connsiteX1" fmla="*/ 1934947 w 1955798"/>
              <a:gd name="connsiteY1" fmla="*/ 0 h 1079816"/>
              <a:gd name="connsiteX2" fmla="*/ 1955798 w 1955798"/>
              <a:gd name="connsiteY2" fmla="*/ 20851 h 1079816"/>
              <a:gd name="connsiteX3" fmla="*/ 1955798 w 1955798"/>
              <a:gd name="connsiteY3" fmla="*/ 1058965 h 1079816"/>
              <a:gd name="connsiteX4" fmla="*/ 1934947 w 1955798"/>
              <a:gd name="connsiteY4" fmla="*/ 1079816 h 1079816"/>
              <a:gd name="connsiteX5" fmla="*/ 20851 w 1955798"/>
              <a:gd name="connsiteY5" fmla="*/ 1079816 h 1079816"/>
              <a:gd name="connsiteX6" fmla="*/ 0 w 1955798"/>
              <a:gd name="connsiteY6" fmla="*/ 1058965 h 1079816"/>
              <a:gd name="connsiteX7" fmla="*/ 0 w 1955798"/>
              <a:gd name="connsiteY7" fmla="*/ 20851 h 1079816"/>
              <a:gd name="connsiteX8" fmla="*/ 20851 w 1955798"/>
              <a:gd name="connsiteY8" fmla="*/ 0 h 1079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5798" h="1079816">
                <a:moveTo>
                  <a:pt x="20851" y="0"/>
                </a:moveTo>
                <a:lnTo>
                  <a:pt x="1934947" y="0"/>
                </a:lnTo>
                <a:cubicBezTo>
                  <a:pt x="1946463" y="0"/>
                  <a:pt x="1955798" y="9335"/>
                  <a:pt x="1955798" y="20851"/>
                </a:cubicBezTo>
                <a:lnTo>
                  <a:pt x="1955798" y="1058965"/>
                </a:lnTo>
                <a:cubicBezTo>
                  <a:pt x="1955798" y="1070481"/>
                  <a:pt x="1946463" y="1079816"/>
                  <a:pt x="1934947" y="1079816"/>
                </a:cubicBezTo>
                <a:lnTo>
                  <a:pt x="20851" y="1079816"/>
                </a:lnTo>
                <a:cubicBezTo>
                  <a:pt x="9335" y="1079816"/>
                  <a:pt x="0" y="1070481"/>
                  <a:pt x="0" y="1058965"/>
                </a:cubicBezTo>
                <a:lnTo>
                  <a:pt x="0" y="20851"/>
                </a:lnTo>
                <a:cubicBezTo>
                  <a:pt x="0" y="9335"/>
                  <a:pt x="9335" y="0"/>
                  <a:pt x="2085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PK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F6EDC434-2A61-2CC7-685D-1CBE8390A8E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418640" y="2959100"/>
            <a:ext cx="1955798" cy="1079816"/>
          </a:xfrm>
          <a:custGeom>
            <a:avLst/>
            <a:gdLst>
              <a:gd name="connsiteX0" fmla="*/ 20851 w 1955798"/>
              <a:gd name="connsiteY0" fmla="*/ 0 h 1079816"/>
              <a:gd name="connsiteX1" fmla="*/ 1934947 w 1955798"/>
              <a:gd name="connsiteY1" fmla="*/ 0 h 1079816"/>
              <a:gd name="connsiteX2" fmla="*/ 1955798 w 1955798"/>
              <a:gd name="connsiteY2" fmla="*/ 20851 h 1079816"/>
              <a:gd name="connsiteX3" fmla="*/ 1955798 w 1955798"/>
              <a:gd name="connsiteY3" fmla="*/ 1058965 h 1079816"/>
              <a:gd name="connsiteX4" fmla="*/ 1934947 w 1955798"/>
              <a:gd name="connsiteY4" fmla="*/ 1079816 h 1079816"/>
              <a:gd name="connsiteX5" fmla="*/ 20851 w 1955798"/>
              <a:gd name="connsiteY5" fmla="*/ 1079816 h 1079816"/>
              <a:gd name="connsiteX6" fmla="*/ 0 w 1955798"/>
              <a:gd name="connsiteY6" fmla="*/ 1058965 h 1079816"/>
              <a:gd name="connsiteX7" fmla="*/ 0 w 1955798"/>
              <a:gd name="connsiteY7" fmla="*/ 20851 h 1079816"/>
              <a:gd name="connsiteX8" fmla="*/ 20851 w 1955798"/>
              <a:gd name="connsiteY8" fmla="*/ 0 h 1079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5798" h="1079816">
                <a:moveTo>
                  <a:pt x="20851" y="0"/>
                </a:moveTo>
                <a:lnTo>
                  <a:pt x="1934947" y="0"/>
                </a:lnTo>
                <a:cubicBezTo>
                  <a:pt x="1946463" y="0"/>
                  <a:pt x="1955798" y="9335"/>
                  <a:pt x="1955798" y="20851"/>
                </a:cubicBezTo>
                <a:lnTo>
                  <a:pt x="1955798" y="1058965"/>
                </a:lnTo>
                <a:cubicBezTo>
                  <a:pt x="1955798" y="1070481"/>
                  <a:pt x="1946463" y="1079816"/>
                  <a:pt x="1934947" y="1079816"/>
                </a:cubicBezTo>
                <a:lnTo>
                  <a:pt x="20851" y="1079816"/>
                </a:lnTo>
                <a:cubicBezTo>
                  <a:pt x="9335" y="1079816"/>
                  <a:pt x="0" y="1070481"/>
                  <a:pt x="0" y="1058965"/>
                </a:cubicBezTo>
                <a:lnTo>
                  <a:pt x="0" y="20851"/>
                </a:lnTo>
                <a:cubicBezTo>
                  <a:pt x="0" y="9335"/>
                  <a:pt x="9335" y="0"/>
                  <a:pt x="2085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PK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F73DE066-CBBA-107F-137F-67566158886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418640" y="4325938"/>
            <a:ext cx="1955798" cy="1079816"/>
          </a:xfrm>
          <a:custGeom>
            <a:avLst/>
            <a:gdLst>
              <a:gd name="connsiteX0" fmla="*/ 20851 w 1955798"/>
              <a:gd name="connsiteY0" fmla="*/ 0 h 1079816"/>
              <a:gd name="connsiteX1" fmla="*/ 1934947 w 1955798"/>
              <a:gd name="connsiteY1" fmla="*/ 0 h 1079816"/>
              <a:gd name="connsiteX2" fmla="*/ 1955798 w 1955798"/>
              <a:gd name="connsiteY2" fmla="*/ 20851 h 1079816"/>
              <a:gd name="connsiteX3" fmla="*/ 1955798 w 1955798"/>
              <a:gd name="connsiteY3" fmla="*/ 1058965 h 1079816"/>
              <a:gd name="connsiteX4" fmla="*/ 1934947 w 1955798"/>
              <a:gd name="connsiteY4" fmla="*/ 1079816 h 1079816"/>
              <a:gd name="connsiteX5" fmla="*/ 20851 w 1955798"/>
              <a:gd name="connsiteY5" fmla="*/ 1079816 h 1079816"/>
              <a:gd name="connsiteX6" fmla="*/ 0 w 1955798"/>
              <a:gd name="connsiteY6" fmla="*/ 1058965 h 1079816"/>
              <a:gd name="connsiteX7" fmla="*/ 0 w 1955798"/>
              <a:gd name="connsiteY7" fmla="*/ 20851 h 1079816"/>
              <a:gd name="connsiteX8" fmla="*/ 20851 w 1955798"/>
              <a:gd name="connsiteY8" fmla="*/ 0 h 1079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5798" h="1079816">
                <a:moveTo>
                  <a:pt x="20851" y="0"/>
                </a:moveTo>
                <a:lnTo>
                  <a:pt x="1934947" y="0"/>
                </a:lnTo>
                <a:cubicBezTo>
                  <a:pt x="1946463" y="0"/>
                  <a:pt x="1955798" y="9335"/>
                  <a:pt x="1955798" y="20851"/>
                </a:cubicBezTo>
                <a:lnTo>
                  <a:pt x="1955798" y="1058965"/>
                </a:lnTo>
                <a:cubicBezTo>
                  <a:pt x="1955798" y="1070481"/>
                  <a:pt x="1946463" y="1079816"/>
                  <a:pt x="1934947" y="1079816"/>
                </a:cubicBezTo>
                <a:lnTo>
                  <a:pt x="20851" y="1079816"/>
                </a:lnTo>
                <a:cubicBezTo>
                  <a:pt x="9335" y="1079816"/>
                  <a:pt x="0" y="1070481"/>
                  <a:pt x="0" y="1058965"/>
                </a:cubicBezTo>
                <a:lnTo>
                  <a:pt x="0" y="20851"/>
                </a:lnTo>
                <a:cubicBezTo>
                  <a:pt x="0" y="9335"/>
                  <a:pt x="9335" y="0"/>
                  <a:pt x="2085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PK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B62D2D5D-8CAB-7980-EFB4-3EE73BA6D5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640264" y="1803400"/>
            <a:ext cx="2946400" cy="1626736"/>
          </a:xfrm>
          <a:custGeom>
            <a:avLst/>
            <a:gdLst>
              <a:gd name="connsiteX0" fmla="*/ 31412 w 2946400"/>
              <a:gd name="connsiteY0" fmla="*/ 0 h 1626736"/>
              <a:gd name="connsiteX1" fmla="*/ 2914988 w 2946400"/>
              <a:gd name="connsiteY1" fmla="*/ 0 h 1626736"/>
              <a:gd name="connsiteX2" fmla="*/ 2946400 w 2946400"/>
              <a:gd name="connsiteY2" fmla="*/ 31412 h 1626736"/>
              <a:gd name="connsiteX3" fmla="*/ 2946400 w 2946400"/>
              <a:gd name="connsiteY3" fmla="*/ 1595324 h 1626736"/>
              <a:gd name="connsiteX4" fmla="*/ 2914988 w 2946400"/>
              <a:gd name="connsiteY4" fmla="*/ 1626736 h 1626736"/>
              <a:gd name="connsiteX5" fmla="*/ 31412 w 2946400"/>
              <a:gd name="connsiteY5" fmla="*/ 1626736 h 1626736"/>
              <a:gd name="connsiteX6" fmla="*/ 0 w 2946400"/>
              <a:gd name="connsiteY6" fmla="*/ 1595324 h 1626736"/>
              <a:gd name="connsiteX7" fmla="*/ 0 w 2946400"/>
              <a:gd name="connsiteY7" fmla="*/ 31412 h 1626736"/>
              <a:gd name="connsiteX8" fmla="*/ 31412 w 2946400"/>
              <a:gd name="connsiteY8" fmla="*/ 0 h 1626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46400" h="1626736">
                <a:moveTo>
                  <a:pt x="31412" y="0"/>
                </a:moveTo>
                <a:lnTo>
                  <a:pt x="2914988" y="0"/>
                </a:lnTo>
                <a:cubicBezTo>
                  <a:pt x="2932336" y="0"/>
                  <a:pt x="2946400" y="14064"/>
                  <a:pt x="2946400" y="31412"/>
                </a:cubicBezTo>
                <a:lnTo>
                  <a:pt x="2946400" y="1595324"/>
                </a:lnTo>
                <a:cubicBezTo>
                  <a:pt x="2946400" y="1612672"/>
                  <a:pt x="2932336" y="1626736"/>
                  <a:pt x="2914988" y="1626736"/>
                </a:cubicBezTo>
                <a:lnTo>
                  <a:pt x="31412" y="1626736"/>
                </a:lnTo>
                <a:cubicBezTo>
                  <a:pt x="14064" y="1626736"/>
                  <a:pt x="0" y="1612672"/>
                  <a:pt x="0" y="1595324"/>
                </a:cubicBezTo>
                <a:lnTo>
                  <a:pt x="0" y="31412"/>
                </a:lnTo>
                <a:cubicBezTo>
                  <a:pt x="0" y="14064"/>
                  <a:pt x="14064" y="0"/>
                  <a:pt x="3141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PK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DA3F849F-2981-9E78-88F6-F0B16076795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40264" y="3656464"/>
            <a:ext cx="2946400" cy="1626736"/>
          </a:xfrm>
          <a:custGeom>
            <a:avLst/>
            <a:gdLst>
              <a:gd name="connsiteX0" fmla="*/ 31412 w 2946400"/>
              <a:gd name="connsiteY0" fmla="*/ 0 h 1626736"/>
              <a:gd name="connsiteX1" fmla="*/ 2914988 w 2946400"/>
              <a:gd name="connsiteY1" fmla="*/ 0 h 1626736"/>
              <a:gd name="connsiteX2" fmla="*/ 2946400 w 2946400"/>
              <a:gd name="connsiteY2" fmla="*/ 31412 h 1626736"/>
              <a:gd name="connsiteX3" fmla="*/ 2946400 w 2946400"/>
              <a:gd name="connsiteY3" fmla="*/ 1595324 h 1626736"/>
              <a:gd name="connsiteX4" fmla="*/ 2914988 w 2946400"/>
              <a:gd name="connsiteY4" fmla="*/ 1626736 h 1626736"/>
              <a:gd name="connsiteX5" fmla="*/ 31412 w 2946400"/>
              <a:gd name="connsiteY5" fmla="*/ 1626736 h 1626736"/>
              <a:gd name="connsiteX6" fmla="*/ 0 w 2946400"/>
              <a:gd name="connsiteY6" fmla="*/ 1595324 h 1626736"/>
              <a:gd name="connsiteX7" fmla="*/ 0 w 2946400"/>
              <a:gd name="connsiteY7" fmla="*/ 31412 h 1626736"/>
              <a:gd name="connsiteX8" fmla="*/ 31412 w 2946400"/>
              <a:gd name="connsiteY8" fmla="*/ 0 h 1626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46400" h="1626736">
                <a:moveTo>
                  <a:pt x="31412" y="0"/>
                </a:moveTo>
                <a:lnTo>
                  <a:pt x="2914988" y="0"/>
                </a:lnTo>
                <a:cubicBezTo>
                  <a:pt x="2932336" y="0"/>
                  <a:pt x="2946400" y="14064"/>
                  <a:pt x="2946400" y="31412"/>
                </a:cubicBezTo>
                <a:lnTo>
                  <a:pt x="2946400" y="1595324"/>
                </a:lnTo>
                <a:cubicBezTo>
                  <a:pt x="2946400" y="1612672"/>
                  <a:pt x="2932336" y="1626736"/>
                  <a:pt x="2914988" y="1626736"/>
                </a:cubicBezTo>
                <a:lnTo>
                  <a:pt x="31412" y="1626736"/>
                </a:lnTo>
                <a:cubicBezTo>
                  <a:pt x="14064" y="1626736"/>
                  <a:pt x="0" y="1612672"/>
                  <a:pt x="0" y="1595324"/>
                </a:cubicBezTo>
                <a:lnTo>
                  <a:pt x="0" y="31412"/>
                </a:lnTo>
                <a:cubicBezTo>
                  <a:pt x="0" y="14064"/>
                  <a:pt x="14064" y="0"/>
                  <a:pt x="3141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402782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71A1998-F57E-A409-8664-D45B769117F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3229" y="1981200"/>
            <a:ext cx="5289606" cy="4045589"/>
          </a:xfrm>
          <a:custGeom>
            <a:avLst/>
            <a:gdLst>
              <a:gd name="connsiteX0" fmla="*/ 125737 w 5289606"/>
              <a:gd name="connsiteY0" fmla="*/ 0 h 4045589"/>
              <a:gd name="connsiteX1" fmla="*/ 5163869 w 5289606"/>
              <a:gd name="connsiteY1" fmla="*/ 0 h 4045589"/>
              <a:gd name="connsiteX2" fmla="*/ 5289606 w 5289606"/>
              <a:gd name="connsiteY2" fmla="*/ 125737 h 4045589"/>
              <a:gd name="connsiteX3" fmla="*/ 5289606 w 5289606"/>
              <a:gd name="connsiteY3" fmla="*/ 3919852 h 4045589"/>
              <a:gd name="connsiteX4" fmla="*/ 5163869 w 5289606"/>
              <a:gd name="connsiteY4" fmla="*/ 4045589 h 4045589"/>
              <a:gd name="connsiteX5" fmla="*/ 125737 w 5289606"/>
              <a:gd name="connsiteY5" fmla="*/ 4045589 h 4045589"/>
              <a:gd name="connsiteX6" fmla="*/ 0 w 5289606"/>
              <a:gd name="connsiteY6" fmla="*/ 3919852 h 4045589"/>
              <a:gd name="connsiteX7" fmla="*/ 0 w 5289606"/>
              <a:gd name="connsiteY7" fmla="*/ 125737 h 4045589"/>
              <a:gd name="connsiteX8" fmla="*/ 125737 w 5289606"/>
              <a:gd name="connsiteY8" fmla="*/ 0 h 4045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89606" h="4045589">
                <a:moveTo>
                  <a:pt x="125737" y="0"/>
                </a:moveTo>
                <a:lnTo>
                  <a:pt x="5163869" y="0"/>
                </a:lnTo>
                <a:cubicBezTo>
                  <a:pt x="5233312" y="0"/>
                  <a:pt x="5289606" y="56294"/>
                  <a:pt x="5289606" y="125737"/>
                </a:cubicBezTo>
                <a:lnTo>
                  <a:pt x="5289606" y="3919852"/>
                </a:lnTo>
                <a:cubicBezTo>
                  <a:pt x="5289606" y="3989295"/>
                  <a:pt x="5233312" y="4045589"/>
                  <a:pt x="5163869" y="4045589"/>
                </a:cubicBezTo>
                <a:lnTo>
                  <a:pt x="125737" y="4045589"/>
                </a:lnTo>
                <a:cubicBezTo>
                  <a:pt x="56294" y="4045589"/>
                  <a:pt x="0" y="3989295"/>
                  <a:pt x="0" y="3919852"/>
                </a:cubicBezTo>
                <a:lnTo>
                  <a:pt x="0" y="125737"/>
                </a:lnTo>
                <a:cubicBezTo>
                  <a:pt x="0" y="56294"/>
                  <a:pt x="56294" y="0"/>
                  <a:pt x="12573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934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38AE59B-97FA-5C89-D1C7-62580154B68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429000"/>
          </a:xfrm>
          <a:custGeom>
            <a:avLst/>
            <a:gdLst>
              <a:gd name="connsiteX0" fmla="*/ 0 w 12192000"/>
              <a:gd name="connsiteY0" fmla="*/ 0 h 3429000"/>
              <a:gd name="connsiteX1" fmla="*/ 12192000 w 12192000"/>
              <a:gd name="connsiteY1" fmla="*/ 0 h 3429000"/>
              <a:gd name="connsiteX2" fmla="*/ 12192000 w 12192000"/>
              <a:gd name="connsiteY2" fmla="*/ 3429000 h 3429000"/>
              <a:gd name="connsiteX3" fmla="*/ 0 w 121920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429000">
                <a:moveTo>
                  <a:pt x="0" y="0"/>
                </a:moveTo>
                <a:lnTo>
                  <a:pt x="12192000" y="0"/>
                </a:lnTo>
                <a:lnTo>
                  <a:pt x="12192000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7690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68EC82AA-2023-EDD9-10C0-770F1EB0E37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3626" y="1676052"/>
            <a:ext cx="973158" cy="973157"/>
          </a:xfrm>
          <a:custGeom>
            <a:avLst/>
            <a:gdLst>
              <a:gd name="connsiteX0" fmla="*/ 452721 w 973158"/>
              <a:gd name="connsiteY0" fmla="*/ 1212 h 973157"/>
              <a:gd name="connsiteX1" fmla="*/ 729828 w 973158"/>
              <a:gd name="connsiteY1" fmla="*/ 65261 h 973157"/>
              <a:gd name="connsiteX2" fmla="*/ 907899 w 973158"/>
              <a:gd name="connsiteY2" fmla="*/ 729828 h 973157"/>
              <a:gd name="connsiteX3" fmla="*/ 243331 w 973158"/>
              <a:gd name="connsiteY3" fmla="*/ 907898 h 973157"/>
              <a:gd name="connsiteX4" fmla="*/ 65260 w 973158"/>
              <a:gd name="connsiteY4" fmla="*/ 243330 h 973157"/>
              <a:gd name="connsiteX5" fmla="*/ 452721 w 973158"/>
              <a:gd name="connsiteY5" fmla="*/ 1212 h 973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3158" h="973157">
                <a:moveTo>
                  <a:pt x="452721" y="1212"/>
                </a:moveTo>
                <a:cubicBezTo>
                  <a:pt x="546192" y="-5393"/>
                  <a:pt x="642570" y="14882"/>
                  <a:pt x="729828" y="65261"/>
                </a:cubicBezTo>
                <a:cubicBezTo>
                  <a:pt x="962516" y="199603"/>
                  <a:pt x="1042241" y="497140"/>
                  <a:pt x="907899" y="729828"/>
                </a:cubicBezTo>
                <a:cubicBezTo>
                  <a:pt x="773556" y="962516"/>
                  <a:pt x="476019" y="1042241"/>
                  <a:pt x="243331" y="907898"/>
                </a:cubicBezTo>
                <a:cubicBezTo>
                  <a:pt x="10643" y="773556"/>
                  <a:pt x="-69083" y="476018"/>
                  <a:pt x="65260" y="243330"/>
                </a:cubicBezTo>
                <a:cubicBezTo>
                  <a:pt x="149224" y="97900"/>
                  <a:pt x="296936" y="12222"/>
                  <a:pt x="452721" y="121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E012677D-6388-A7C5-DD25-CF3804A437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443752" y="1670450"/>
            <a:ext cx="973158" cy="973157"/>
          </a:xfrm>
          <a:custGeom>
            <a:avLst/>
            <a:gdLst>
              <a:gd name="connsiteX0" fmla="*/ 452721 w 973158"/>
              <a:gd name="connsiteY0" fmla="*/ 1212 h 973157"/>
              <a:gd name="connsiteX1" fmla="*/ 729828 w 973158"/>
              <a:gd name="connsiteY1" fmla="*/ 65261 h 973157"/>
              <a:gd name="connsiteX2" fmla="*/ 907899 w 973158"/>
              <a:gd name="connsiteY2" fmla="*/ 729828 h 973157"/>
              <a:gd name="connsiteX3" fmla="*/ 243331 w 973158"/>
              <a:gd name="connsiteY3" fmla="*/ 907898 h 973157"/>
              <a:gd name="connsiteX4" fmla="*/ 65260 w 973158"/>
              <a:gd name="connsiteY4" fmla="*/ 243330 h 973157"/>
              <a:gd name="connsiteX5" fmla="*/ 452721 w 973158"/>
              <a:gd name="connsiteY5" fmla="*/ 1212 h 973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3158" h="973157">
                <a:moveTo>
                  <a:pt x="452721" y="1212"/>
                </a:moveTo>
                <a:cubicBezTo>
                  <a:pt x="546192" y="-5393"/>
                  <a:pt x="642570" y="14882"/>
                  <a:pt x="729828" y="65261"/>
                </a:cubicBezTo>
                <a:cubicBezTo>
                  <a:pt x="962516" y="199603"/>
                  <a:pt x="1042241" y="497140"/>
                  <a:pt x="907899" y="729828"/>
                </a:cubicBezTo>
                <a:cubicBezTo>
                  <a:pt x="773556" y="962516"/>
                  <a:pt x="476019" y="1042241"/>
                  <a:pt x="243331" y="907898"/>
                </a:cubicBezTo>
                <a:cubicBezTo>
                  <a:pt x="10643" y="773556"/>
                  <a:pt x="-69083" y="476018"/>
                  <a:pt x="65260" y="243330"/>
                </a:cubicBezTo>
                <a:cubicBezTo>
                  <a:pt x="149224" y="97900"/>
                  <a:pt x="296936" y="12222"/>
                  <a:pt x="452721" y="121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B68AFA33-41B6-B665-8CE6-44C17150F72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278963" y="3128283"/>
            <a:ext cx="973158" cy="973156"/>
          </a:xfrm>
          <a:custGeom>
            <a:avLst/>
            <a:gdLst>
              <a:gd name="connsiteX0" fmla="*/ 452721 w 973158"/>
              <a:gd name="connsiteY0" fmla="*/ 1212 h 973156"/>
              <a:gd name="connsiteX1" fmla="*/ 729828 w 973158"/>
              <a:gd name="connsiteY1" fmla="*/ 65260 h 973156"/>
              <a:gd name="connsiteX2" fmla="*/ 907899 w 973158"/>
              <a:gd name="connsiteY2" fmla="*/ 729827 h 973156"/>
              <a:gd name="connsiteX3" fmla="*/ 243331 w 973158"/>
              <a:gd name="connsiteY3" fmla="*/ 907897 h 973156"/>
              <a:gd name="connsiteX4" fmla="*/ 65260 w 973158"/>
              <a:gd name="connsiteY4" fmla="*/ 243329 h 973156"/>
              <a:gd name="connsiteX5" fmla="*/ 452721 w 973158"/>
              <a:gd name="connsiteY5" fmla="*/ 1212 h 973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3158" h="973156">
                <a:moveTo>
                  <a:pt x="452721" y="1212"/>
                </a:moveTo>
                <a:cubicBezTo>
                  <a:pt x="546192" y="-5394"/>
                  <a:pt x="642570" y="14881"/>
                  <a:pt x="729828" y="65260"/>
                </a:cubicBezTo>
                <a:cubicBezTo>
                  <a:pt x="962516" y="199602"/>
                  <a:pt x="1042241" y="497139"/>
                  <a:pt x="907899" y="729827"/>
                </a:cubicBezTo>
                <a:cubicBezTo>
                  <a:pt x="773556" y="962515"/>
                  <a:pt x="476019" y="1042240"/>
                  <a:pt x="243331" y="907897"/>
                </a:cubicBezTo>
                <a:cubicBezTo>
                  <a:pt x="10643" y="773555"/>
                  <a:pt x="-69083" y="476017"/>
                  <a:pt x="65260" y="243329"/>
                </a:cubicBezTo>
                <a:cubicBezTo>
                  <a:pt x="149224" y="97899"/>
                  <a:pt x="296936" y="12221"/>
                  <a:pt x="452721" y="121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6CA9F69B-B3A3-1E44-BA0E-B01ABF3441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44848" y="4573015"/>
            <a:ext cx="973158" cy="973157"/>
          </a:xfrm>
          <a:custGeom>
            <a:avLst/>
            <a:gdLst>
              <a:gd name="connsiteX0" fmla="*/ 452721 w 973158"/>
              <a:gd name="connsiteY0" fmla="*/ 1212 h 973157"/>
              <a:gd name="connsiteX1" fmla="*/ 729828 w 973158"/>
              <a:gd name="connsiteY1" fmla="*/ 65260 h 973157"/>
              <a:gd name="connsiteX2" fmla="*/ 907899 w 973158"/>
              <a:gd name="connsiteY2" fmla="*/ 729827 h 973157"/>
              <a:gd name="connsiteX3" fmla="*/ 243331 w 973158"/>
              <a:gd name="connsiteY3" fmla="*/ 907897 h 973157"/>
              <a:gd name="connsiteX4" fmla="*/ 65260 w 973158"/>
              <a:gd name="connsiteY4" fmla="*/ 243329 h 973157"/>
              <a:gd name="connsiteX5" fmla="*/ 452721 w 973158"/>
              <a:gd name="connsiteY5" fmla="*/ 1212 h 973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3158" h="973157">
                <a:moveTo>
                  <a:pt x="452721" y="1212"/>
                </a:moveTo>
                <a:cubicBezTo>
                  <a:pt x="546192" y="-5394"/>
                  <a:pt x="642570" y="14881"/>
                  <a:pt x="729828" y="65260"/>
                </a:cubicBezTo>
                <a:cubicBezTo>
                  <a:pt x="962516" y="199602"/>
                  <a:pt x="1042241" y="497139"/>
                  <a:pt x="907899" y="729827"/>
                </a:cubicBezTo>
                <a:cubicBezTo>
                  <a:pt x="773556" y="962516"/>
                  <a:pt x="476019" y="1042240"/>
                  <a:pt x="243331" y="907897"/>
                </a:cubicBezTo>
                <a:cubicBezTo>
                  <a:pt x="10643" y="773555"/>
                  <a:pt x="-69083" y="476018"/>
                  <a:pt x="65260" y="243329"/>
                </a:cubicBezTo>
                <a:cubicBezTo>
                  <a:pt x="149224" y="97899"/>
                  <a:pt x="296936" y="12221"/>
                  <a:pt x="452721" y="121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D217131B-CFCE-1401-A06D-56FEC44CD9B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50458" y="4603322"/>
            <a:ext cx="973158" cy="973157"/>
          </a:xfrm>
          <a:custGeom>
            <a:avLst/>
            <a:gdLst>
              <a:gd name="connsiteX0" fmla="*/ 452721 w 973158"/>
              <a:gd name="connsiteY0" fmla="*/ 1212 h 973157"/>
              <a:gd name="connsiteX1" fmla="*/ 729828 w 973158"/>
              <a:gd name="connsiteY1" fmla="*/ 65260 h 973157"/>
              <a:gd name="connsiteX2" fmla="*/ 907899 w 973158"/>
              <a:gd name="connsiteY2" fmla="*/ 729827 h 973157"/>
              <a:gd name="connsiteX3" fmla="*/ 243331 w 973158"/>
              <a:gd name="connsiteY3" fmla="*/ 907897 h 973157"/>
              <a:gd name="connsiteX4" fmla="*/ 65260 w 973158"/>
              <a:gd name="connsiteY4" fmla="*/ 243329 h 973157"/>
              <a:gd name="connsiteX5" fmla="*/ 452721 w 973158"/>
              <a:gd name="connsiteY5" fmla="*/ 1212 h 973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3158" h="973157">
                <a:moveTo>
                  <a:pt x="452721" y="1212"/>
                </a:moveTo>
                <a:cubicBezTo>
                  <a:pt x="546192" y="-5394"/>
                  <a:pt x="642570" y="14881"/>
                  <a:pt x="729828" y="65260"/>
                </a:cubicBezTo>
                <a:cubicBezTo>
                  <a:pt x="962516" y="199602"/>
                  <a:pt x="1042241" y="497139"/>
                  <a:pt x="907899" y="729827"/>
                </a:cubicBezTo>
                <a:cubicBezTo>
                  <a:pt x="773556" y="962516"/>
                  <a:pt x="476019" y="1042240"/>
                  <a:pt x="243331" y="907897"/>
                </a:cubicBezTo>
                <a:cubicBezTo>
                  <a:pt x="10643" y="773555"/>
                  <a:pt x="-69083" y="476018"/>
                  <a:pt x="65260" y="243329"/>
                </a:cubicBezTo>
                <a:cubicBezTo>
                  <a:pt x="149224" y="97899"/>
                  <a:pt x="296936" y="12221"/>
                  <a:pt x="452721" y="121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C9E545D8-54DB-EAFA-C0A8-34DB7C1A3F2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919024" y="3138945"/>
            <a:ext cx="973158" cy="973156"/>
          </a:xfrm>
          <a:custGeom>
            <a:avLst/>
            <a:gdLst>
              <a:gd name="connsiteX0" fmla="*/ 452721 w 973158"/>
              <a:gd name="connsiteY0" fmla="*/ 1212 h 973156"/>
              <a:gd name="connsiteX1" fmla="*/ 729828 w 973158"/>
              <a:gd name="connsiteY1" fmla="*/ 65260 h 973156"/>
              <a:gd name="connsiteX2" fmla="*/ 907899 w 973158"/>
              <a:gd name="connsiteY2" fmla="*/ 729827 h 973156"/>
              <a:gd name="connsiteX3" fmla="*/ 243331 w 973158"/>
              <a:gd name="connsiteY3" fmla="*/ 907897 h 973156"/>
              <a:gd name="connsiteX4" fmla="*/ 65259 w 973158"/>
              <a:gd name="connsiteY4" fmla="*/ 243329 h 973156"/>
              <a:gd name="connsiteX5" fmla="*/ 452721 w 973158"/>
              <a:gd name="connsiteY5" fmla="*/ 1212 h 973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3158" h="973156">
                <a:moveTo>
                  <a:pt x="452721" y="1212"/>
                </a:moveTo>
                <a:cubicBezTo>
                  <a:pt x="546192" y="-5394"/>
                  <a:pt x="642570" y="14881"/>
                  <a:pt x="729828" y="65260"/>
                </a:cubicBezTo>
                <a:cubicBezTo>
                  <a:pt x="962516" y="199602"/>
                  <a:pt x="1042241" y="497139"/>
                  <a:pt x="907899" y="729827"/>
                </a:cubicBezTo>
                <a:cubicBezTo>
                  <a:pt x="773556" y="962515"/>
                  <a:pt x="476019" y="1042240"/>
                  <a:pt x="243331" y="907897"/>
                </a:cubicBezTo>
                <a:cubicBezTo>
                  <a:pt x="10643" y="773555"/>
                  <a:pt x="-69083" y="476017"/>
                  <a:pt x="65259" y="243329"/>
                </a:cubicBezTo>
                <a:cubicBezTo>
                  <a:pt x="149223" y="97899"/>
                  <a:pt x="296936" y="12221"/>
                  <a:pt x="452721" y="121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0396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12C3C88-9891-F5A8-CD74-33A599C0EF1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383831" y="3890178"/>
            <a:ext cx="3424341" cy="2113704"/>
          </a:xfrm>
          <a:custGeom>
            <a:avLst/>
            <a:gdLst>
              <a:gd name="connsiteX0" fmla="*/ 0 w 3424341"/>
              <a:gd name="connsiteY0" fmla="*/ 0 h 2113704"/>
              <a:gd name="connsiteX1" fmla="*/ 3424341 w 3424341"/>
              <a:gd name="connsiteY1" fmla="*/ 0 h 2113704"/>
              <a:gd name="connsiteX2" fmla="*/ 3424341 w 3424341"/>
              <a:gd name="connsiteY2" fmla="*/ 2113704 h 2113704"/>
              <a:gd name="connsiteX3" fmla="*/ 0 w 3424341"/>
              <a:gd name="connsiteY3" fmla="*/ 2113704 h 2113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4341" h="2113704">
                <a:moveTo>
                  <a:pt x="0" y="0"/>
                </a:moveTo>
                <a:lnTo>
                  <a:pt x="3424341" y="0"/>
                </a:lnTo>
                <a:lnTo>
                  <a:pt x="3424341" y="2113704"/>
                </a:lnTo>
                <a:lnTo>
                  <a:pt x="0" y="211370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250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BF860CC-8455-2F60-84FF-2988EDEEB89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57300" y="2270808"/>
            <a:ext cx="2616200" cy="1559581"/>
          </a:xfrm>
          <a:custGeom>
            <a:avLst/>
            <a:gdLst>
              <a:gd name="connsiteX0" fmla="*/ 30116 w 2616200"/>
              <a:gd name="connsiteY0" fmla="*/ 0 h 1559581"/>
              <a:gd name="connsiteX1" fmla="*/ 2586084 w 2616200"/>
              <a:gd name="connsiteY1" fmla="*/ 0 h 1559581"/>
              <a:gd name="connsiteX2" fmla="*/ 2616200 w 2616200"/>
              <a:gd name="connsiteY2" fmla="*/ 30116 h 1559581"/>
              <a:gd name="connsiteX3" fmla="*/ 2616200 w 2616200"/>
              <a:gd name="connsiteY3" fmla="*/ 1529465 h 1559581"/>
              <a:gd name="connsiteX4" fmla="*/ 2586084 w 2616200"/>
              <a:gd name="connsiteY4" fmla="*/ 1559581 h 1559581"/>
              <a:gd name="connsiteX5" fmla="*/ 30116 w 2616200"/>
              <a:gd name="connsiteY5" fmla="*/ 1559581 h 1559581"/>
              <a:gd name="connsiteX6" fmla="*/ 0 w 2616200"/>
              <a:gd name="connsiteY6" fmla="*/ 1529465 h 1559581"/>
              <a:gd name="connsiteX7" fmla="*/ 0 w 2616200"/>
              <a:gd name="connsiteY7" fmla="*/ 30116 h 1559581"/>
              <a:gd name="connsiteX8" fmla="*/ 30116 w 2616200"/>
              <a:gd name="connsiteY8" fmla="*/ 0 h 1559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16200" h="1559581">
                <a:moveTo>
                  <a:pt x="30116" y="0"/>
                </a:moveTo>
                <a:lnTo>
                  <a:pt x="2586084" y="0"/>
                </a:lnTo>
                <a:cubicBezTo>
                  <a:pt x="2602717" y="0"/>
                  <a:pt x="2616200" y="13483"/>
                  <a:pt x="2616200" y="30116"/>
                </a:cubicBezTo>
                <a:lnTo>
                  <a:pt x="2616200" y="1529465"/>
                </a:lnTo>
                <a:cubicBezTo>
                  <a:pt x="2616200" y="1546098"/>
                  <a:pt x="2602717" y="1559581"/>
                  <a:pt x="2586084" y="1559581"/>
                </a:cubicBezTo>
                <a:lnTo>
                  <a:pt x="30116" y="1559581"/>
                </a:lnTo>
                <a:cubicBezTo>
                  <a:pt x="13483" y="1559581"/>
                  <a:pt x="0" y="1546098"/>
                  <a:pt x="0" y="1529465"/>
                </a:cubicBezTo>
                <a:lnTo>
                  <a:pt x="0" y="30116"/>
                </a:lnTo>
                <a:cubicBezTo>
                  <a:pt x="0" y="13483"/>
                  <a:pt x="13483" y="0"/>
                  <a:pt x="3011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PK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3AE289B-E9F4-E140-FC89-81B3EEBB3E4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87900" y="2270808"/>
            <a:ext cx="2616200" cy="1559581"/>
          </a:xfrm>
          <a:custGeom>
            <a:avLst/>
            <a:gdLst>
              <a:gd name="connsiteX0" fmla="*/ 30116 w 2616200"/>
              <a:gd name="connsiteY0" fmla="*/ 0 h 1559581"/>
              <a:gd name="connsiteX1" fmla="*/ 2586084 w 2616200"/>
              <a:gd name="connsiteY1" fmla="*/ 0 h 1559581"/>
              <a:gd name="connsiteX2" fmla="*/ 2616200 w 2616200"/>
              <a:gd name="connsiteY2" fmla="*/ 30116 h 1559581"/>
              <a:gd name="connsiteX3" fmla="*/ 2616200 w 2616200"/>
              <a:gd name="connsiteY3" fmla="*/ 1529465 h 1559581"/>
              <a:gd name="connsiteX4" fmla="*/ 2586084 w 2616200"/>
              <a:gd name="connsiteY4" fmla="*/ 1559581 h 1559581"/>
              <a:gd name="connsiteX5" fmla="*/ 30116 w 2616200"/>
              <a:gd name="connsiteY5" fmla="*/ 1559581 h 1559581"/>
              <a:gd name="connsiteX6" fmla="*/ 0 w 2616200"/>
              <a:gd name="connsiteY6" fmla="*/ 1529465 h 1559581"/>
              <a:gd name="connsiteX7" fmla="*/ 0 w 2616200"/>
              <a:gd name="connsiteY7" fmla="*/ 30116 h 1559581"/>
              <a:gd name="connsiteX8" fmla="*/ 30116 w 2616200"/>
              <a:gd name="connsiteY8" fmla="*/ 0 h 1559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16200" h="1559581">
                <a:moveTo>
                  <a:pt x="30116" y="0"/>
                </a:moveTo>
                <a:lnTo>
                  <a:pt x="2586084" y="0"/>
                </a:lnTo>
                <a:cubicBezTo>
                  <a:pt x="2602717" y="0"/>
                  <a:pt x="2616200" y="13483"/>
                  <a:pt x="2616200" y="30116"/>
                </a:cubicBezTo>
                <a:lnTo>
                  <a:pt x="2616200" y="1529465"/>
                </a:lnTo>
                <a:cubicBezTo>
                  <a:pt x="2616200" y="1546098"/>
                  <a:pt x="2602717" y="1559581"/>
                  <a:pt x="2586084" y="1559581"/>
                </a:cubicBezTo>
                <a:lnTo>
                  <a:pt x="30116" y="1559581"/>
                </a:lnTo>
                <a:cubicBezTo>
                  <a:pt x="13483" y="1559581"/>
                  <a:pt x="0" y="1546098"/>
                  <a:pt x="0" y="1529465"/>
                </a:cubicBezTo>
                <a:lnTo>
                  <a:pt x="0" y="30116"/>
                </a:lnTo>
                <a:cubicBezTo>
                  <a:pt x="0" y="13483"/>
                  <a:pt x="13483" y="0"/>
                  <a:pt x="3011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PK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7564A75-3DF8-89EC-0BC6-E8012FA0A42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18500" y="2270808"/>
            <a:ext cx="2616200" cy="1559581"/>
          </a:xfrm>
          <a:custGeom>
            <a:avLst/>
            <a:gdLst>
              <a:gd name="connsiteX0" fmla="*/ 30116 w 2616200"/>
              <a:gd name="connsiteY0" fmla="*/ 0 h 1559581"/>
              <a:gd name="connsiteX1" fmla="*/ 2586084 w 2616200"/>
              <a:gd name="connsiteY1" fmla="*/ 0 h 1559581"/>
              <a:gd name="connsiteX2" fmla="*/ 2616200 w 2616200"/>
              <a:gd name="connsiteY2" fmla="*/ 30116 h 1559581"/>
              <a:gd name="connsiteX3" fmla="*/ 2616200 w 2616200"/>
              <a:gd name="connsiteY3" fmla="*/ 1529465 h 1559581"/>
              <a:gd name="connsiteX4" fmla="*/ 2586084 w 2616200"/>
              <a:gd name="connsiteY4" fmla="*/ 1559581 h 1559581"/>
              <a:gd name="connsiteX5" fmla="*/ 30116 w 2616200"/>
              <a:gd name="connsiteY5" fmla="*/ 1559581 h 1559581"/>
              <a:gd name="connsiteX6" fmla="*/ 0 w 2616200"/>
              <a:gd name="connsiteY6" fmla="*/ 1529465 h 1559581"/>
              <a:gd name="connsiteX7" fmla="*/ 0 w 2616200"/>
              <a:gd name="connsiteY7" fmla="*/ 30116 h 1559581"/>
              <a:gd name="connsiteX8" fmla="*/ 30116 w 2616200"/>
              <a:gd name="connsiteY8" fmla="*/ 0 h 1559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16200" h="1559581">
                <a:moveTo>
                  <a:pt x="30116" y="0"/>
                </a:moveTo>
                <a:lnTo>
                  <a:pt x="2586084" y="0"/>
                </a:lnTo>
                <a:cubicBezTo>
                  <a:pt x="2602717" y="0"/>
                  <a:pt x="2616200" y="13483"/>
                  <a:pt x="2616200" y="30116"/>
                </a:cubicBezTo>
                <a:lnTo>
                  <a:pt x="2616200" y="1529465"/>
                </a:lnTo>
                <a:cubicBezTo>
                  <a:pt x="2616200" y="1546098"/>
                  <a:pt x="2602717" y="1559581"/>
                  <a:pt x="2586084" y="1559581"/>
                </a:cubicBezTo>
                <a:lnTo>
                  <a:pt x="30116" y="1559581"/>
                </a:lnTo>
                <a:cubicBezTo>
                  <a:pt x="13483" y="1559581"/>
                  <a:pt x="0" y="1546098"/>
                  <a:pt x="0" y="1529465"/>
                </a:cubicBezTo>
                <a:lnTo>
                  <a:pt x="0" y="30116"/>
                </a:lnTo>
                <a:cubicBezTo>
                  <a:pt x="0" y="13483"/>
                  <a:pt x="13483" y="0"/>
                  <a:pt x="3011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472299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51E102-62E2-05BB-772A-7315C705A5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981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868F2B8-8323-5EBA-EB04-48C00293E7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2260599"/>
          </a:xfrm>
          <a:custGeom>
            <a:avLst/>
            <a:gdLst>
              <a:gd name="connsiteX0" fmla="*/ 0 w 12192000"/>
              <a:gd name="connsiteY0" fmla="*/ 0 h 2260599"/>
              <a:gd name="connsiteX1" fmla="*/ 12192000 w 12192000"/>
              <a:gd name="connsiteY1" fmla="*/ 0 h 2260599"/>
              <a:gd name="connsiteX2" fmla="*/ 12192000 w 12192000"/>
              <a:gd name="connsiteY2" fmla="*/ 2260599 h 2260599"/>
              <a:gd name="connsiteX3" fmla="*/ 0 w 12192000"/>
              <a:gd name="connsiteY3" fmla="*/ 2260599 h 2260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260599">
                <a:moveTo>
                  <a:pt x="0" y="0"/>
                </a:moveTo>
                <a:lnTo>
                  <a:pt x="12192000" y="0"/>
                </a:lnTo>
                <a:lnTo>
                  <a:pt x="12192000" y="2260599"/>
                </a:lnTo>
                <a:lnTo>
                  <a:pt x="0" y="226059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9999120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5BB33F0-82DF-8512-1996-7D4A997F67B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172407" y="1536700"/>
            <a:ext cx="3695700" cy="4559300"/>
          </a:xfrm>
          <a:custGeom>
            <a:avLst/>
            <a:gdLst>
              <a:gd name="connsiteX0" fmla="*/ 50742 w 3695700"/>
              <a:gd name="connsiteY0" fmla="*/ 0 h 4559300"/>
              <a:gd name="connsiteX1" fmla="*/ 3644958 w 3695700"/>
              <a:gd name="connsiteY1" fmla="*/ 0 h 4559300"/>
              <a:gd name="connsiteX2" fmla="*/ 3695700 w 3695700"/>
              <a:gd name="connsiteY2" fmla="*/ 50742 h 4559300"/>
              <a:gd name="connsiteX3" fmla="*/ 3695700 w 3695700"/>
              <a:gd name="connsiteY3" fmla="*/ 4508558 h 4559300"/>
              <a:gd name="connsiteX4" fmla="*/ 3644958 w 3695700"/>
              <a:gd name="connsiteY4" fmla="*/ 4559300 h 4559300"/>
              <a:gd name="connsiteX5" fmla="*/ 50742 w 3695700"/>
              <a:gd name="connsiteY5" fmla="*/ 4559300 h 4559300"/>
              <a:gd name="connsiteX6" fmla="*/ 0 w 3695700"/>
              <a:gd name="connsiteY6" fmla="*/ 4508558 h 4559300"/>
              <a:gd name="connsiteX7" fmla="*/ 0 w 3695700"/>
              <a:gd name="connsiteY7" fmla="*/ 50742 h 4559300"/>
              <a:gd name="connsiteX8" fmla="*/ 50742 w 3695700"/>
              <a:gd name="connsiteY8" fmla="*/ 0 h 455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95700" h="4559300">
                <a:moveTo>
                  <a:pt x="50742" y="0"/>
                </a:moveTo>
                <a:lnTo>
                  <a:pt x="3644958" y="0"/>
                </a:lnTo>
                <a:cubicBezTo>
                  <a:pt x="3672982" y="0"/>
                  <a:pt x="3695700" y="22718"/>
                  <a:pt x="3695700" y="50742"/>
                </a:cubicBezTo>
                <a:lnTo>
                  <a:pt x="3695700" y="4508558"/>
                </a:lnTo>
                <a:cubicBezTo>
                  <a:pt x="3695700" y="4536582"/>
                  <a:pt x="3672982" y="4559300"/>
                  <a:pt x="3644958" y="4559300"/>
                </a:cubicBezTo>
                <a:lnTo>
                  <a:pt x="50742" y="4559300"/>
                </a:lnTo>
                <a:cubicBezTo>
                  <a:pt x="22718" y="4559300"/>
                  <a:pt x="0" y="4536582"/>
                  <a:pt x="0" y="4508558"/>
                </a:cubicBezTo>
                <a:lnTo>
                  <a:pt x="0" y="50742"/>
                </a:lnTo>
                <a:cubicBezTo>
                  <a:pt x="0" y="22718"/>
                  <a:pt x="22718" y="0"/>
                  <a:pt x="5074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132025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9;p18">
            <a:extLst>
              <a:ext uri="{FF2B5EF4-FFF2-40B4-BE49-F238E27FC236}">
                <a16:creationId xmlns:a16="http://schemas.microsoft.com/office/drawing/2014/main" id="{C8C3206B-4D09-3137-1906-93DDFE9F955E}"/>
              </a:ext>
            </a:extLst>
          </p:cNvPr>
          <p:cNvPicPr preferRelativeResize="0"/>
          <p:nvPr userDrawn="1"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206188" y="215264"/>
            <a:ext cx="1622612" cy="34353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D66C249-BED4-60EE-A944-7403511A71E9}"/>
              </a:ext>
            </a:extLst>
          </p:cNvPr>
          <p:cNvSpPr txBox="1"/>
          <p:nvPr/>
        </p:nvSpPr>
        <p:spPr>
          <a:xfrm>
            <a:off x="304239" y="6335929"/>
            <a:ext cx="2650084" cy="2268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74" b="1" spc="0" dirty="0">
                <a:solidFill>
                  <a:schemeClr val="bg1">
                    <a:lumMod val="65000"/>
                  </a:schemeClr>
                </a:solidFill>
                <a:latin typeface="Poppins" panose="00000500000000000000" pitchFamily="2" charset="0"/>
                <a:ea typeface="Open Sans Light" panose="020B0306030504020204" pitchFamily="34" charset="0"/>
                <a:cs typeface="Poppins" panose="00000500000000000000" pitchFamily="2" charset="0"/>
              </a:rPr>
              <a:t>© QMedic 2023</a:t>
            </a:r>
            <a:r>
              <a:rPr lang="en-US" sz="874" spc="0" dirty="0">
                <a:solidFill>
                  <a:schemeClr val="bg1">
                    <a:lumMod val="65000"/>
                  </a:schemeClr>
                </a:solidFill>
                <a:latin typeface="Poppins" panose="00000500000000000000" pitchFamily="2" charset="0"/>
                <a:ea typeface="Open Sans Light" panose="020B0306030504020204" pitchFamily="34" charset="0"/>
                <a:cs typeface="Poppins" panose="00000500000000000000" pitchFamily="2" charset="0"/>
              </a:rPr>
              <a:t>, Proprietary and Confidential</a:t>
            </a:r>
            <a:endParaRPr lang="id-ID" sz="874" spc="0" dirty="0">
              <a:solidFill>
                <a:schemeClr val="bg1">
                  <a:lumMod val="65000"/>
                </a:schemeClr>
              </a:solidFill>
              <a:latin typeface="Poppins" panose="00000500000000000000" pitchFamily="2" charset="0"/>
              <a:ea typeface="Open Sans Light" panose="020B0306030504020204" pitchFamily="34" charset="0"/>
              <a:cs typeface="Poppins" panose="00000500000000000000" pitchFamily="2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01ECC4A-D9AF-CB9F-08BE-6730110362BE}"/>
              </a:ext>
            </a:extLst>
          </p:cNvPr>
          <p:cNvGrpSpPr/>
          <p:nvPr/>
        </p:nvGrpSpPr>
        <p:grpSpPr>
          <a:xfrm>
            <a:off x="2962979" y="6351575"/>
            <a:ext cx="7631141" cy="166397"/>
            <a:chOff x="-5650706" y="10052540"/>
            <a:chExt cx="23420603" cy="510685"/>
          </a:xfrm>
          <a:pattFill prst="dkUpDiag">
            <a:fgClr>
              <a:schemeClr val="bg1"/>
            </a:fgClr>
            <a:bgClr>
              <a:schemeClr val="bg1">
                <a:lumMod val="95000"/>
              </a:schemeClr>
            </a:bgClr>
          </a:patt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B1ED9AF-D8D5-42D3-5ED7-A5D878CDCFAB}"/>
                </a:ext>
              </a:extLst>
            </p:cNvPr>
            <p:cNvSpPr/>
            <p:nvPr userDrawn="1"/>
          </p:nvSpPr>
          <p:spPr>
            <a:xfrm flipV="1">
              <a:off x="16296232" y="10052549"/>
              <a:ext cx="1473665" cy="510676"/>
            </a:xfrm>
            <a:custGeom>
              <a:avLst/>
              <a:gdLst>
                <a:gd name="connsiteX0" fmla="*/ 581120 w 962025"/>
                <a:gd name="connsiteY0" fmla="*/ 0 h 333375"/>
                <a:gd name="connsiteX1" fmla="*/ 694277 w 962025"/>
                <a:gd name="connsiteY1" fmla="*/ 42063 h 333375"/>
                <a:gd name="connsiteX2" fmla="*/ 950880 w 962025"/>
                <a:gd name="connsiteY2" fmla="*/ 263290 h 333375"/>
                <a:gd name="connsiteX3" fmla="*/ 963453 w 962025"/>
                <a:gd name="connsiteY3" fmla="*/ 312287 h 333375"/>
                <a:gd name="connsiteX4" fmla="*/ 921924 w 962025"/>
                <a:gd name="connsiteY4" fmla="*/ 341167 h 333375"/>
                <a:gd name="connsiteX5" fmla="*/ 95250 w 962025"/>
                <a:gd name="connsiteY5" fmla="*/ 341167 h 333375"/>
                <a:gd name="connsiteX6" fmla="*/ 0 w 962025"/>
                <a:gd name="connsiteY6" fmla="*/ 245917 h 333375"/>
                <a:gd name="connsiteX7" fmla="*/ 0 w 962025"/>
                <a:gd name="connsiteY7" fmla="*/ 95250 h 333375"/>
                <a:gd name="connsiteX8" fmla="*/ 27908 w 962025"/>
                <a:gd name="connsiteY8" fmla="*/ 27890 h 333375"/>
                <a:gd name="connsiteX9" fmla="*/ 95250 w 962025"/>
                <a:gd name="connsiteY9" fmla="*/ 0 h 333375"/>
                <a:gd name="connsiteX10" fmla="*/ 581120 w 962025"/>
                <a:gd name="connsiteY10" fmla="*/ 0 h 333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62025" h="333375">
                  <a:moveTo>
                    <a:pt x="581120" y="0"/>
                  </a:moveTo>
                  <a:cubicBezTo>
                    <a:pt x="622649" y="0"/>
                    <a:pt x="662844" y="14926"/>
                    <a:pt x="694277" y="42063"/>
                  </a:cubicBezTo>
                  <a:cubicBezTo>
                    <a:pt x="758094" y="97098"/>
                    <a:pt x="871156" y="194596"/>
                    <a:pt x="950880" y="263290"/>
                  </a:cubicBezTo>
                  <a:cubicBezTo>
                    <a:pt x="964882" y="275377"/>
                    <a:pt x="969930" y="294923"/>
                    <a:pt x="963453" y="312287"/>
                  </a:cubicBezTo>
                  <a:cubicBezTo>
                    <a:pt x="956977" y="329651"/>
                    <a:pt x="940403" y="341167"/>
                    <a:pt x="921924" y="341167"/>
                  </a:cubicBezTo>
                  <a:cubicBezTo>
                    <a:pt x="713137" y="341167"/>
                    <a:pt x="285750" y="341167"/>
                    <a:pt x="95250" y="341167"/>
                  </a:cubicBezTo>
                  <a:cubicBezTo>
                    <a:pt x="42672" y="341167"/>
                    <a:pt x="0" y="298523"/>
                    <a:pt x="0" y="245917"/>
                  </a:cubicBezTo>
                  <a:cubicBezTo>
                    <a:pt x="0" y="198882"/>
                    <a:pt x="0" y="142285"/>
                    <a:pt x="0" y="95250"/>
                  </a:cubicBezTo>
                  <a:cubicBezTo>
                    <a:pt x="0" y="69981"/>
                    <a:pt x="10001" y="45758"/>
                    <a:pt x="27908" y="27890"/>
                  </a:cubicBezTo>
                  <a:cubicBezTo>
                    <a:pt x="45719" y="10030"/>
                    <a:pt x="70009" y="0"/>
                    <a:pt x="95250" y="0"/>
                  </a:cubicBezTo>
                  <a:cubicBezTo>
                    <a:pt x="228505" y="0"/>
                    <a:pt x="466915" y="0"/>
                    <a:pt x="581120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sz="528" dirty="0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9B77B5C-EB41-FAD6-F10B-E7091A9226B8}"/>
                </a:ext>
              </a:extLst>
            </p:cNvPr>
            <p:cNvSpPr/>
            <p:nvPr userDrawn="1"/>
          </p:nvSpPr>
          <p:spPr>
            <a:xfrm flipV="1">
              <a:off x="-5650706" y="10052549"/>
              <a:ext cx="1473664" cy="510676"/>
            </a:xfrm>
            <a:custGeom>
              <a:avLst/>
              <a:gdLst>
                <a:gd name="connsiteX0" fmla="*/ 581120 w 962025"/>
                <a:gd name="connsiteY0" fmla="*/ 0 h 333375"/>
                <a:gd name="connsiteX1" fmla="*/ 694277 w 962025"/>
                <a:gd name="connsiteY1" fmla="*/ 42063 h 333375"/>
                <a:gd name="connsiteX2" fmla="*/ 950880 w 962025"/>
                <a:gd name="connsiteY2" fmla="*/ 263290 h 333375"/>
                <a:gd name="connsiteX3" fmla="*/ 963453 w 962025"/>
                <a:gd name="connsiteY3" fmla="*/ 312287 h 333375"/>
                <a:gd name="connsiteX4" fmla="*/ 921924 w 962025"/>
                <a:gd name="connsiteY4" fmla="*/ 341167 h 333375"/>
                <a:gd name="connsiteX5" fmla="*/ 95250 w 962025"/>
                <a:gd name="connsiteY5" fmla="*/ 341167 h 333375"/>
                <a:gd name="connsiteX6" fmla="*/ 0 w 962025"/>
                <a:gd name="connsiteY6" fmla="*/ 245917 h 333375"/>
                <a:gd name="connsiteX7" fmla="*/ 0 w 962025"/>
                <a:gd name="connsiteY7" fmla="*/ 95250 h 333375"/>
                <a:gd name="connsiteX8" fmla="*/ 27908 w 962025"/>
                <a:gd name="connsiteY8" fmla="*/ 27890 h 333375"/>
                <a:gd name="connsiteX9" fmla="*/ 95250 w 962025"/>
                <a:gd name="connsiteY9" fmla="*/ 0 h 333375"/>
                <a:gd name="connsiteX10" fmla="*/ 581120 w 962025"/>
                <a:gd name="connsiteY10" fmla="*/ 0 h 333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62025" h="333375">
                  <a:moveTo>
                    <a:pt x="581120" y="0"/>
                  </a:moveTo>
                  <a:cubicBezTo>
                    <a:pt x="622649" y="0"/>
                    <a:pt x="662844" y="14926"/>
                    <a:pt x="694277" y="42063"/>
                  </a:cubicBezTo>
                  <a:cubicBezTo>
                    <a:pt x="758094" y="97098"/>
                    <a:pt x="871156" y="194596"/>
                    <a:pt x="950880" y="263290"/>
                  </a:cubicBezTo>
                  <a:cubicBezTo>
                    <a:pt x="964882" y="275377"/>
                    <a:pt x="969930" y="294923"/>
                    <a:pt x="963453" y="312287"/>
                  </a:cubicBezTo>
                  <a:cubicBezTo>
                    <a:pt x="956977" y="329651"/>
                    <a:pt x="940403" y="341167"/>
                    <a:pt x="921924" y="341167"/>
                  </a:cubicBezTo>
                  <a:cubicBezTo>
                    <a:pt x="713137" y="341167"/>
                    <a:pt x="285750" y="341167"/>
                    <a:pt x="95250" y="341167"/>
                  </a:cubicBezTo>
                  <a:cubicBezTo>
                    <a:pt x="42672" y="341167"/>
                    <a:pt x="0" y="298523"/>
                    <a:pt x="0" y="245917"/>
                  </a:cubicBezTo>
                  <a:cubicBezTo>
                    <a:pt x="0" y="198882"/>
                    <a:pt x="0" y="142285"/>
                    <a:pt x="0" y="95250"/>
                  </a:cubicBezTo>
                  <a:cubicBezTo>
                    <a:pt x="0" y="69981"/>
                    <a:pt x="10001" y="45758"/>
                    <a:pt x="27908" y="27890"/>
                  </a:cubicBezTo>
                  <a:cubicBezTo>
                    <a:pt x="45719" y="10030"/>
                    <a:pt x="70009" y="0"/>
                    <a:pt x="95250" y="0"/>
                  </a:cubicBezTo>
                  <a:cubicBezTo>
                    <a:pt x="228505" y="0"/>
                    <a:pt x="466915" y="0"/>
                    <a:pt x="581120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sz="528" dirty="0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9042C20-5551-44E7-BB2D-4205F71ECF7E}"/>
                </a:ext>
              </a:extLst>
            </p:cNvPr>
            <p:cNvSpPr/>
            <p:nvPr userDrawn="1"/>
          </p:nvSpPr>
          <p:spPr>
            <a:xfrm flipV="1">
              <a:off x="-4691900" y="10052540"/>
              <a:ext cx="21401920" cy="510682"/>
            </a:xfrm>
            <a:prstGeom prst="rect">
              <a:avLst/>
            </a:prstGeom>
            <a:grpFill/>
            <a:ln w="952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sz="528" dirty="0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2D6D0288-963B-FD2C-5307-4EEAEAE58562}"/>
              </a:ext>
            </a:extLst>
          </p:cNvPr>
          <p:cNvSpPr/>
          <p:nvPr/>
        </p:nvSpPr>
        <p:spPr>
          <a:xfrm flipH="1">
            <a:off x="10722572" y="6344668"/>
            <a:ext cx="950516" cy="329387"/>
          </a:xfrm>
          <a:custGeom>
            <a:avLst/>
            <a:gdLst>
              <a:gd name="connsiteX0" fmla="*/ 581120 w 962025"/>
              <a:gd name="connsiteY0" fmla="*/ 0 h 333375"/>
              <a:gd name="connsiteX1" fmla="*/ 694277 w 962025"/>
              <a:gd name="connsiteY1" fmla="*/ 42063 h 333375"/>
              <a:gd name="connsiteX2" fmla="*/ 950880 w 962025"/>
              <a:gd name="connsiteY2" fmla="*/ 263290 h 333375"/>
              <a:gd name="connsiteX3" fmla="*/ 963453 w 962025"/>
              <a:gd name="connsiteY3" fmla="*/ 312287 h 333375"/>
              <a:gd name="connsiteX4" fmla="*/ 921924 w 962025"/>
              <a:gd name="connsiteY4" fmla="*/ 341167 h 333375"/>
              <a:gd name="connsiteX5" fmla="*/ 95250 w 962025"/>
              <a:gd name="connsiteY5" fmla="*/ 341167 h 333375"/>
              <a:gd name="connsiteX6" fmla="*/ 0 w 962025"/>
              <a:gd name="connsiteY6" fmla="*/ 245917 h 333375"/>
              <a:gd name="connsiteX7" fmla="*/ 0 w 962025"/>
              <a:gd name="connsiteY7" fmla="*/ 95250 h 333375"/>
              <a:gd name="connsiteX8" fmla="*/ 27908 w 962025"/>
              <a:gd name="connsiteY8" fmla="*/ 27890 h 333375"/>
              <a:gd name="connsiteX9" fmla="*/ 95250 w 962025"/>
              <a:gd name="connsiteY9" fmla="*/ 0 h 333375"/>
              <a:gd name="connsiteX10" fmla="*/ 581120 w 962025"/>
              <a:gd name="connsiteY10" fmla="*/ 0 h 333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62025" h="333375">
                <a:moveTo>
                  <a:pt x="581120" y="0"/>
                </a:moveTo>
                <a:cubicBezTo>
                  <a:pt x="622649" y="0"/>
                  <a:pt x="662844" y="14926"/>
                  <a:pt x="694277" y="42063"/>
                </a:cubicBezTo>
                <a:cubicBezTo>
                  <a:pt x="758094" y="97098"/>
                  <a:pt x="871156" y="194596"/>
                  <a:pt x="950880" y="263290"/>
                </a:cubicBezTo>
                <a:cubicBezTo>
                  <a:pt x="964882" y="275377"/>
                  <a:pt x="969930" y="294923"/>
                  <a:pt x="963453" y="312287"/>
                </a:cubicBezTo>
                <a:cubicBezTo>
                  <a:pt x="956977" y="329651"/>
                  <a:pt x="940403" y="341167"/>
                  <a:pt x="921924" y="341167"/>
                </a:cubicBezTo>
                <a:cubicBezTo>
                  <a:pt x="713137" y="341167"/>
                  <a:pt x="285750" y="341167"/>
                  <a:pt x="95250" y="341167"/>
                </a:cubicBezTo>
                <a:cubicBezTo>
                  <a:pt x="42672" y="341167"/>
                  <a:pt x="0" y="298523"/>
                  <a:pt x="0" y="245917"/>
                </a:cubicBezTo>
                <a:cubicBezTo>
                  <a:pt x="0" y="198882"/>
                  <a:pt x="0" y="142285"/>
                  <a:pt x="0" y="95250"/>
                </a:cubicBezTo>
                <a:cubicBezTo>
                  <a:pt x="0" y="69981"/>
                  <a:pt x="10001" y="45758"/>
                  <a:pt x="27908" y="27890"/>
                </a:cubicBezTo>
                <a:cubicBezTo>
                  <a:pt x="45719" y="10030"/>
                  <a:pt x="70009" y="0"/>
                  <a:pt x="95250" y="0"/>
                </a:cubicBezTo>
                <a:cubicBezTo>
                  <a:pt x="228505" y="0"/>
                  <a:pt x="466915" y="0"/>
                  <a:pt x="58112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18000"/>
                </a:schemeClr>
              </a:gs>
              <a:gs pos="100000">
                <a:schemeClr val="accent2">
                  <a:alpha val="0"/>
                </a:schemeClr>
              </a:gs>
            </a:gsLst>
            <a:lin ang="0" scaled="1"/>
            <a:tileRect/>
          </a:gradFill>
          <a:ln w="9525" cap="flat">
            <a:noFill/>
            <a:prstDash val="solid"/>
            <a:round/>
          </a:ln>
        </p:spPr>
        <p:txBody>
          <a:bodyPr rtlCol="0" anchor="ctr"/>
          <a:lstStyle/>
          <a:p>
            <a:pPr lvl="0"/>
            <a:endParaRPr lang="en-US" sz="528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2F44F705-0628-43DA-E974-C867831A9B2B}"/>
              </a:ext>
            </a:extLst>
          </p:cNvPr>
          <p:cNvSpPr/>
          <p:nvPr/>
        </p:nvSpPr>
        <p:spPr>
          <a:xfrm flipH="1">
            <a:off x="11021428" y="6282847"/>
            <a:ext cx="921041" cy="319172"/>
          </a:xfrm>
          <a:custGeom>
            <a:avLst/>
            <a:gdLst>
              <a:gd name="connsiteX0" fmla="*/ 581120 w 962025"/>
              <a:gd name="connsiteY0" fmla="*/ 0 h 333375"/>
              <a:gd name="connsiteX1" fmla="*/ 694277 w 962025"/>
              <a:gd name="connsiteY1" fmla="*/ 42063 h 333375"/>
              <a:gd name="connsiteX2" fmla="*/ 950880 w 962025"/>
              <a:gd name="connsiteY2" fmla="*/ 263290 h 333375"/>
              <a:gd name="connsiteX3" fmla="*/ 963453 w 962025"/>
              <a:gd name="connsiteY3" fmla="*/ 312287 h 333375"/>
              <a:gd name="connsiteX4" fmla="*/ 921924 w 962025"/>
              <a:gd name="connsiteY4" fmla="*/ 341167 h 333375"/>
              <a:gd name="connsiteX5" fmla="*/ 95250 w 962025"/>
              <a:gd name="connsiteY5" fmla="*/ 341167 h 333375"/>
              <a:gd name="connsiteX6" fmla="*/ 0 w 962025"/>
              <a:gd name="connsiteY6" fmla="*/ 245917 h 333375"/>
              <a:gd name="connsiteX7" fmla="*/ 0 w 962025"/>
              <a:gd name="connsiteY7" fmla="*/ 95250 h 333375"/>
              <a:gd name="connsiteX8" fmla="*/ 27908 w 962025"/>
              <a:gd name="connsiteY8" fmla="*/ 27890 h 333375"/>
              <a:gd name="connsiteX9" fmla="*/ 95250 w 962025"/>
              <a:gd name="connsiteY9" fmla="*/ 0 h 333375"/>
              <a:gd name="connsiteX10" fmla="*/ 581120 w 962025"/>
              <a:gd name="connsiteY10" fmla="*/ 0 h 333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62025" h="333375">
                <a:moveTo>
                  <a:pt x="581120" y="0"/>
                </a:moveTo>
                <a:cubicBezTo>
                  <a:pt x="622649" y="0"/>
                  <a:pt x="662844" y="14926"/>
                  <a:pt x="694277" y="42063"/>
                </a:cubicBezTo>
                <a:cubicBezTo>
                  <a:pt x="758094" y="97098"/>
                  <a:pt x="871156" y="194596"/>
                  <a:pt x="950880" y="263290"/>
                </a:cubicBezTo>
                <a:cubicBezTo>
                  <a:pt x="964882" y="275377"/>
                  <a:pt x="969930" y="294923"/>
                  <a:pt x="963453" y="312287"/>
                </a:cubicBezTo>
                <a:cubicBezTo>
                  <a:pt x="956977" y="329651"/>
                  <a:pt x="940403" y="341167"/>
                  <a:pt x="921924" y="341167"/>
                </a:cubicBezTo>
                <a:cubicBezTo>
                  <a:pt x="713137" y="341167"/>
                  <a:pt x="285750" y="341167"/>
                  <a:pt x="95250" y="341167"/>
                </a:cubicBezTo>
                <a:cubicBezTo>
                  <a:pt x="42672" y="341167"/>
                  <a:pt x="0" y="298523"/>
                  <a:pt x="0" y="245917"/>
                </a:cubicBezTo>
                <a:cubicBezTo>
                  <a:pt x="0" y="198882"/>
                  <a:pt x="0" y="142285"/>
                  <a:pt x="0" y="95250"/>
                </a:cubicBezTo>
                <a:cubicBezTo>
                  <a:pt x="0" y="69981"/>
                  <a:pt x="10001" y="45758"/>
                  <a:pt x="27908" y="27890"/>
                </a:cubicBezTo>
                <a:cubicBezTo>
                  <a:pt x="45719" y="10030"/>
                  <a:pt x="70009" y="0"/>
                  <a:pt x="95250" y="0"/>
                </a:cubicBezTo>
                <a:cubicBezTo>
                  <a:pt x="228505" y="0"/>
                  <a:pt x="466915" y="0"/>
                  <a:pt x="581120" y="0"/>
                </a:cubicBezTo>
                <a:close/>
              </a:path>
            </a:pathLst>
          </a:custGeom>
          <a:solidFill>
            <a:srgbClr val="27AAE1"/>
          </a:solidFill>
          <a:ln w="9525" cap="flat">
            <a:noFill/>
            <a:prstDash val="solid"/>
            <a:round/>
          </a:ln>
        </p:spPr>
        <p:txBody>
          <a:bodyPr rtlCol="0" anchor="ctr"/>
          <a:lstStyle/>
          <a:p>
            <a:endParaRPr lang="en-US" sz="528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9A54BF-DB1A-69CE-3E1E-2195FADE704B}"/>
              </a:ext>
            </a:extLst>
          </p:cNvPr>
          <p:cNvSpPr txBox="1"/>
          <p:nvPr/>
        </p:nvSpPr>
        <p:spPr>
          <a:xfrm rot="10800000" flipV="1">
            <a:off x="11330285" y="6329003"/>
            <a:ext cx="557476" cy="22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60E2A6B-A809-4840-BF14-8648BC0BDF87}" type="slidenum">
              <a:rPr lang="id-ID" sz="874" b="1">
                <a:solidFill>
                  <a:schemeClr val="bg1"/>
                </a:solidFill>
                <a:latin typeface="Poppins" panose="00000500000000000000" pitchFamily="2" charset="0"/>
                <a:ea typeface="Open Sans Light" panose="020B0306030504020204" pitchFamily="34" charset="0"/>
                <a:cs typeface="Poppins" panose="00000500000000000000" pitchFamily="2" charset="0"/>
              </a:rPr>
              <a:pPr algn="r"/>
              <a:t>‹#›</a:t>
            </a:fld>
            <a:endParaRPr lang="id-ID" sz="874" b="1">
              <a:solidFill>
                <a:schemeClr val="bg1"/>
              </a:solidFill>
              <a:latin typeface="Poppins" panose="00000500000000000000" pitchFamily="2" charset="0"/>
              <a:ea typeface="Open Sans Light" panose="020B0306030504020204" pitchFamily="34" charset="0"/>
              <a:cs typeface="Poppins" panose="000005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CD9ECA-486F-54C2-4BCC-0503D79CECF2}"/>
              </a:ext>
            </a:extLst>
          </p:cNvPr>
          <p:cNvSpPr txBox="1"/>
          <p:nvPr/>
        </p:nvSpPr>
        <p:spPr>
          <a:xfrm>
            <a:off x="11022810" y="6346251"/>
            <a:ext cx="586213" cy="22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74" dirty="0">
                <a:solidFill>
                  <a:schemeClr val="bg1"/>
                </a:solidFill>
                <a:latin typeface="Poppins" panose="00000500000000000000" pitchFamily="2" charset="0"/>
                <a:ea typeface="Open Sans Light" panose="020B0306030504020204" pitchFamily="34" charset="0"/>
                <a:cs typeface="Poppins" panose="00000500000000000000" pitchFamily="2" charset="0"/>
              </a:rPr>
              <a:t>Page</a:t>
            </a:r>
          </a:p>
        </p:txBody>
      </p:sp>
    </p:spTree>
    <p:extLst>
      <p:ext uri="{BB962C8B-B14F-4D97-AF65-F5344CB8AC3E}">
        <p14:creationId xmlns:p14="http://schemas.microsoft.com/office/powerpoint/2010/main" val="2662068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  <p:sldLayoutId id="2147483658" r:id="rId4"/>
    <p:sldLayoutId id="2147483656" r:id="rId5"/>
    <p:sldLayoutId id="2147483655" r:id="rId6"/>
    <p:sldLayoutId id="2147483653" r:id="rId7"/>
    <p:sldLayoutId id="2147483651" r:id="rId8"/>
    <p:sldLayoutId id="2147483650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F02836C-D0E2-552D-AE6B-3EE6707D48E8}"/>
              </a:ext>
            </a:extLst>
          </p:cNvPr>
          <p:cNvGrpSpPr/>
          <p:nvPr/>
        </p:nvGrpSpPr>
        <p:grpSpPr>
          <a:xfrm>
            <a:off x="1895476" y="313514"/>
            <a:ext cx="8401050" cy="644410"/>
            <a:chOff x="1895476" y="313514"/>
            <a:chExt cx="8401050" cy="644410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A8DC43F-D72A-F839-55BD-50153C66CBCA}"/>
                </a:ext>
              </a:extLst>
            </p:cNvPr>
            <p:cNvSpPr txBox="1"/>
            <p:nvPr/>
          </p:nvSpPr>
          <p:spPr>
            <a:xfrm>
              <a:off x="1895476" y="313514"/>
              <a:ext cx="8401050" cy="523220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Poppins" panose="00000500000000000000" pitchFamily="2" charset="0"/>
                  <a:ea typeface="Verdana" panose="020B0604030504040204" pitchFamily="34" charset="0"/>
                  <a:cs typeface="Poppins" panose="00000500000000000000" pitchFamily="2" charset="0"/>
                </a:rPr>
                <a:t>  </a:t>
              </a:r>
              <a:r>
                <a:rPr 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Dubai" panose="020B0503030403030204" pitchFamily="34" charset="-78"/>
                  <a:ea typeface="Verdana" panose="020B0604030504040204" pitchFamily="34" charset="0"/>
                  <a:cs typeface="Dubai" panose="020B0503030403030204" pitchFamily="34" charset="-78"/>
                </a:rPr>
                <a:t>Blood Pressure Monitoring</a:t>
              </a:r>
              <a:endPara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Dubai" panose="020B0503030403030204" pitchFamily="34" charset="-78"/>
                <a:ea typeface="Verdana" panose="020B0604030504040204" pitchFamily="34" charset="0"/>
                <a:cs typeface="Dubai" panose="020B0503030403030204" pitchFamily="34" charset="-78"/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03BE5F0-88D1-6848-5A60-4A6B018C6385}"/>
                </a:ext>
              </a:extLst>
            </p:cNvPr>
            <p:cNvGrpSpPr/>
            <p:nvPr/>
          </p:nvGrpSpPr>
          <p:grpSpPr>
            <a:xfrm>
              <a:off x="5780684" y="853272"/>
              <a:ext cx="630633" cy="104652"/>
              <a:chOff x="5780684" y="809580"/>
              <a:chExt cx="630633" cy="104652"/>
            </a:xfrm>
            <a:solidFill>
              <a:srgbClr val="27AAE1"/>
            </a:solidFill>
          </p:grpSpPr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7070A7A7-1DBA-8B4E-97BD-9233641A89EB}"/>
                  </a:ext>
                </a:extLst>
              </p:cNvPr>
              <p:cNvSpPr/>
              <p:nvPr/>
            </p:nvSpPr>
            <p:spPr>
              <a:xfrm flipH="1" flipV="1">
                <a:off x="6050540" y="809580"/>
                <a:ext cx="96789" cy="104652"/>
              </a:xfrm>
              <a:prstGeom prst="ellipse">
                <a:avLst/>
              </a:prstGeom>
              <a:grpFill/>
            </p:spPr>
            <p:txBody>
              <a:bodyPr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Poppins" panose="00000500000000000000" pitchFamily="2" charset="0"/>
                  <a:ea typeface="Verdana" panose="020B0604030504040204" pitchFamily="34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B6881BE7-90B0-8D51-86D7-B0308FF49299}"/>
                  </a:ext>
                </a:extLst>
              </p:cNvPr>
              <p:cNvSpPr/>
              <p:nvPr/>
            </p:nvSpPr>
            <p:spPr>
              <a:xfrm flipH="1" flipV="1">
                <a:off x="5929686" y="823490"/>
                <a:ext cx="71060" cy="76833"/>
              </a:xfrm>
              <a:prstGeom prst="ellipse">
                <a:avLst/>
              </a:prstGeom>
              <a:grpFill/>
            </p:spPr>
            <p:txBody>
              <a:bodyPr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Poppins" panose="00000500000000000000" pitchFamily="2" charset="0"/>
                  <a:ea typeface="Verdana" panose="020B0604030504040204" pitchFamily="34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1C66E29E-876C-C064-3B88-DA78E09CD6C7}"/>
                  </a:ext>
                </a:extLst>
              </p:cNvPr>
              <p:cNvSpPr/>
              <p:nvPr/>
            </p:nvSpPr>
            <p:spPr>
              <a:xfrm flipH="1" flipV="1">
                <a:off x="6194695" y="824038"/>
                <a:ext cx="70047" cy="75737"/>
              </a:xfrm>
              <a:prstGeom prst="ellipse">
                <a:avLst/>
              </a:prstGeom>
              <a:grpFill/>
            </p:spPr>
            <p:txBody>
              <a:bodyPr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Poppins" panose="00000500000000000000" pitchFamily="2" charset="0"/>
                  <a:ea typeface="Verdana" panose="020B0604030504040204" pitchFamily="34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D037A15B-2BB9-B622-27E4-6C44CD00FC09}"/>
                  </a:ext>
                </a:extLst>
              </p:cNvPr>
              <p:cNvSpPr/>
              <p:nvPr/>
            </p:nvSpPr>
            <p:spPr>
              <a:xfrm flipH="1" flipV="1">
                <a:off x="6304220" y="836295"/>
                <a:ext cx="47374" cy="51222"/>
              </a:xfrm>
              <a:prstGeom prst="ellipse">
                <a:avLst/>
              </a:prstGeom>
              <a:grpFill/>
            </p:spPr>
            <p:txBody>
              <a:bodyPr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Poppins" panose="00000500000000000000" pitchFamily="2" charset="0"/>
                  <a:ea typeface="Verdana" panose="020B0604030504040204" pitchFamily="34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2492D450-9709-94F6-61C5-1842AC7D4B2C}"/>
                  </a:ext>
                </a:extLst>
              </p:cNvPr>
              <p:cNvSpPr/>
              <p:nvPr/>
            </p:nvSpPr>
            <p:spPr>
              <a:xfrm flipH="1" flipV="1">
                <a:off x="5842835" y="836295"/>
                <a:ext cx="47374" cy="51222"/>
              </a:xfrm>
              <a:prstGeom prst="ellipse">
                <a:avLst/>
              </a:prstGeom>
              <a:grpFill/>
            </p:spPr>
            <p:txBody>
              <a:bodyPr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Poppins" panose="00000500000000000000" pitchFamily="2" charset="0"/>
                  <a:ea typeface="Verdana" panose="020B0604030504040204" pitchFamily="34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E46BF1B6-D81E-27AE-B452-C1E76B20147C}"/>
                  </a:ext>
                </a:extLst>
              </p:cNvPr>
              <p:cNvSpPr/>
              <p:nvPr/>
            </p:nvSpPr>
            <p:spPr>
              <a:xfrm flipH="1" flipV="1">
                <a:off x="5780684" y="849649"/>
                <a:ext cx="22673" cy="24515"/>
              </a:xfrm>
              <a:prstGeom prst="ellipse">
                <a:avLst/>
              </a:prstGeom>
              <a:grpFill/>
            </p:spPr>
            <p:txBody>
              <a:bodyPr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Poppins" panose="00000500000000000000" pitchFamily="2" charset="0"/>
                  <a:ea typeface="Verdana" panose="020B0604030504040204" pitchFamily="34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F30B3568-0665-1C73-EF3B-FBECD992782E}"/>
                  </a:ext>
                </a:extLst>
              </p:cNvPr>
              <p:cNvSpPr/>
              <p:nvPr/>
            </p:nvSpPr>
            <p:spPr>
              <a:xfrm flipH="1" flipV="1">
                <a:off x="6388644" y="849649"/>
                <a:ext cx="22673" cy="24515"/>
              </a:xfrm>
              <a:prstGeom prst="ellipse">
                <a:avLst/>
              </a:prstGeom>
              <a:grpFill/>
            </p:spPr>
            <p:txBody>
              <a:bodyPr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Poppins" panose="00000500000000000000" pitchFamily="2" charset="0"/>
                  <a:ea typeface="Verdana" panose="020B0604030504040204" pitchFamily="34" charset="0"/>
                  <a:cs typeface="Poppins" panose="00000500000000000000" pitchFamily="2" charset="0"/>
                </a:endParaRPr>
              </a:p>
            </p:txBody>
          </p:sp>
        </p:grp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0D045043-931A-30A8-2803-6379902B8027}"/>
              </a:ext>
            </a:extLst>
          </p:cNvPr>
          <p:cNvSpPr txBox="1"/>
          <p:nvPr/>
        </p:nvSpPr>
        <p:spPr>
          <a:xfrm>
            <a:off x="326439" y="1323646"/>
            <a:ext cx="11439463" cy="5001369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>
              <a:spcBef>
                <a:spcPts val="600"/>
              </a:spcBef>
              <a:buClr>
                <a:srgbClr val="008DB9"/>
              </a:buClr>
            </a:pP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Dubai" panose="020B0503030403030204" pitchFamily="34" charset="-78"/>
                <a:ea typeface="Verdana" panose="020B0604030504040204" pitchFamily="34" charset="0"/>
                <a:cs typeface="Dubai" panose="020B0503030403030204" pitchFamily="34" charset="-78"/>
              </a:rPr>
              <a:t>How Does the BP Monitoring Benefit Work?</a:t>
            </a:r>
          </a:p>
          <a:p>
            <a:pPr marL="342900" indent="-342900">
              <a:spcBef>
                <a:spcPts val="600"/>
              </a:spcBef>
              <a:buClr>
                <a:srgbClr val="008DB9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Dubai" panose="020B0503030403030204" pitchFamily="34" charset="-78"/>
                <a:ea typeface="Verdana" panose="020B0604030504040204" pitchFamily="34" charset="0"/>
                <a:cs typeface="Dubai" panose="020B0503030403030204" pitchFamily="34" charset="-78"/>
              </a:rPr>
              <a:t>Member receives BP device</a:t>
            </a:r>
          </a:p>
          <a:p>
            <a:pPr marL="800100" lvl="1" indent="-342900">
              <a:spcBef>
                <a:spcPts val="600"/>
              </a:spcBef>
              <a:buClr>
                <a:srgbClr val="008DB9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Dubai" panose="020B0503030403030204" pitchFamily="34" charset="-78"/>
                <a:ea typeface="Verdana" panose="020B0604030504040204" pitchFamily="34" charset="0"/>
                <a:cs typeface="Dubai" panose="020B0503030403030204" pitchFamily="34" charset="-78"/>
              </a:rPr>
              <a:t>This device is theirs to keep - no need to return</a:t>
            </a:r>
          </a:p>
          <a:p>
            <a:pPr marL="342900" indent="-342900">
              <a:spcBef>
                <a:spcPts val="600"/>
              </a:spcBef>
              <a:buClr>
                <a:srgbClr val="008DB9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Dubai" panose="020B0503030403030204" pitchFamily="34" charset="-78"/>
                <a:ea typeface="Verdana" panose="020B0604030504040204" pitchFamily="34" charset="0"/>
                <a:cs typeface="Dubai" panose="020B0503030403030204" pitchFamily="34" charset="-78"/>
              </a:rPr>
              <a:t>Monthly Monitoring Service </a:t>
            </a:r>
          </a:p>
          <a:p>
            <a:pPr marL="800100" lvl="1" indent="-342900">
              <a:spcBef>
                <a:spcPts val="600"/>
              </a:spcBef>
              <a:buClr>
                <a:srgbClr val="008DB9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Dubai" panose="020B0503030403030204" pitchFamily="34" charset="-78"/>
                <a:ea typeface="Verdana" panose="020B0604030504040204" pitchFamily="34" charset="0"/>
                <a:cs typeface="Dubai" panose="020B0503030403030204" pitchFamily="34" charset="-78"/>
              </a:rPr>
              <a:t>Initial intensive telephonic outreach in month 1 &amp; 2 to drive compliance of the device (encourage use)</a:t>
            </a:r>
          </a:p>
          <a:p>
            <a:pPr marL="800100" lvl="1" indent="-342900">
              <a:spcBef>
                <a:spcPts val="600"/>
              </a:spcBef>
              <a:buClr>
                <a:srgbClr val="008DB9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Dubai" panose="020B0503030403030204" pitchFamily="34" charset="-78"/>
                <a:ea typeface="Verdana" panose="020B0604030504040204" pitchFamily="34" charset="0"/>
                <a:cs typeface="Dubai" panose="020B0503030403030204" pitchFamily="34" charset="-78"/>
              </a:rPr>
              <a:t>On-going BP text alerts notifying members when BP is out of range</a:t>
            </a:r>
          </a:p>
          <a:p>
            <a:pPr marL="1257300" lvl="2" indent="-342900">
              <a:spcBef>
                <a:spcPts val="600"/>
              </a:spcBef>
              <a:buClr>
                <a:srgbClr val="008DB9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Dubai" panose="020B0503030403030204" pitchFamily="34" charset="-78"/>
                <a:ea typeface="Verdana" panose="020B0604030504040204" pitchFamily="34" charset="0"/>
                <a:cs typeface="Dubai" panose="020B0503030403030204" pitchFamily="34" charset="-78"/>
              </a:rPr>
              <a:t>Caregiver or member can receive text alerts</a:t>
            </a:r>
          </a:p>
          <a:p>
            <a:pPr marL="1257300" lvl="2" indent="-342900">
              <a:spcBef>
                <a:spcPts val="600"/>
              </a:spcBef>
              <a:buClr>
                <a:srgbClr val="008DB9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Dubai" panose="020B0503030403030204" pitchFamily="34" charset="-78"/>
                <a:ea typeface="Verdana" panose="020B0604030504040204" pitchFamily="34" charset="0"/>
                <a:cs typeface="Dubai" panose="020B0503030403030204" pitchFamily="34" charset="-78"/>
              </a:rPr>
              <a:t>Member can provide BP threshold or use a standard threshold from BCBS</a:t>
            </a:r>
          </a:p>
          <a:p>
            <a:pPr marL="800100" lvl="1" indent="-342900">
              <a:spcBef>
                <a:spcPts val="600"/>
              </a:spcBef>
              <a:buClr>
                <a:srgbClr val="008DB9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Dubai" panose="020B0503030403030204" pitchFamily="34" charset="-78"/>
                <a:ea typeface="Verdana" panose="020B0604030504040204" pitchFamily="34" charset="0"/>
                <a:cs typeface="Dubai" panose="020B0503030403030204" pitchFamily="34" charset="-78"/>
              </a:rPr>
              <a:t>Device Support</a:t>
            </a:r>
          </a:p>
          <a:p>
            <a:pPr marL="1257300" lvl="2" indent="-342900">
              <a:spcBef>
                <a:spcPts val="600"/>
              </a:spcBef>
              <a:buClr>
                <a:srgbClr val="008DB9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Dubai" panose="020B0503030403030204" pitchFamily="34" charset="-78"/>
                <a:ea typeface="Verdana" panose="020B0604030504040204" pitchFamily="34" charset="0"/>
                <a:cs typeface="Dubai" panose="020B0503030403030204" pitchFamily="34" charset="-78"/>
              </a:rPr>
              <a:t>Provided by QMedic customer service team</a:t>
            </a:r>
          </a:p>
          <a:p>
            <a:pPr lvl="2">
              <a:spcBef>
                <a:spcPts val="600"/>
              </a:spcBef>
              <a:buClr>
                <a:srgbClr val="008DB9"/>
              </a:buClr>
            </a:pPr>
            <a:endParaRPr 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Poppins" panose="00000500000000000000" pitchFamily="2" charset="0"/>
              <a:ea typeface="Verdana" panose="020B0604030504040204" pitchFamily="34" charset="0"/>
              <a:cs typeface="Poppins" panose="00000500000000000000" pitchFamily="2" charset="0"/>
            </a:endParaRPr>
          </a:p>
          <a:p>
            <a:pPr lvl="2">
              <a:spcBef>
                <a:spcPts val="600"/>
              </a:spcBef>
              <a:buClr>
                <a:srgbClr val="008DB9"/>
              </a:buClr>
            </a:pP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Poppins" panose="00000500000000000000" pitchFamily="2" charset="0"/>
              <a:ea typeface="Verdana" panose="020B0604030504040204" pitchFamily="34" charset="0"/>
              <a:cs typeface="Poppins" panose="00000500000000000000" pitchFamily="2" charset="0"/>
            </a:endParaRPr>
          </a:p>
          <a:p>
            <a:pPr marL="628650" lvl="1" indent="-171450">
              <a:spcBef>
                <a:spcPts val="600"/>
              </a:spcBef>
              <a:buClr>
                <a:srgbClr val="008DB9"/>
              </a:buClr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Poppins" panose="00000500000000000000" pitchFamily="2" charset="0"/>
              <a:ea typeface="Verdana" panose="020B0604030504040204" pitchFamily="34" charset="0"/>
              <a:cs typeface="Poppins" panose="00000500000000000000" pitchFamily="2" charset="0"/>
            </a:endParaRPr>
          </a:p>
          <a:p>
            <a:pPr marL="171450" indent="-171450">
              <a:spcBef>
                <a:spcPts val="600"/>
              </a:spcBef>
              <a:buClr>
                <a:srgbClr val="008DB9"/>
              </a:buClr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latin typeface="Poppins" panose="00000500000000000000" pitchFamily="2" charset="0"/>
              <a:ea typeface="Verdana" panose="020B0604030504040204" pitchFamily="34" charset="0"/>
              <a:cs typeface="Poppins" panose="00000500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AEDCBE7-E6BC-CECC-EB83-351B2CE9CDE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77" b="10777"/>
          <a:stretch/>
        </p:blipFill>
        <p:spPr>
          <a:xfrm>
            <a:off x="9113871" y="1067403"/>
            <a:ext cx="2365310" cy="137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61882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F02836C-D0E2-552D-AE6B-3EE6707D48E8}"/>
              </a:ext>
            </a:extLst>
          </p:cNvPr>
          <p:cNvGrpSpPr/>
          <p:nvPr/>
        </p:nvGrpSpPr>
        <p:grpSpPr>
          <a:xfrm>
            <a:off x="1895476" y="313514"/>
            <a:ext cx="8401050" cy="644410"/>
            <a:chOff x="1895476" y="313514"/>
            <a:chExt cx="8401050" cy="644410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A8DC43F-D72A-F839-55BD-50153C66CBCA}"/>
                </a:ext>
              </a:extLst>
            </p:cNvPr>
            <p:cNvSpPr txBox="1"/>
            <p:nvPr/>
          </p:nvSpPr>
          <p:spPr>
            <a:xfrm>
              <a:off x="1895476" y="313514"/>
              <a:ext cx="8401050" cy="523220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Poppins" panose="00000500000000000000" pitchFamily="2" charset="0"/>
                  <a:ea typeface="Verdana" panose="020B0604030504040204" pitchFamily="34" charset="0"/>
                  <a:cs typeface="Poppins" panose="00000500000000000000" pitchFamily="2" charset="0"/>
                </a:rPr>
                <a:t>  </a:t>
              </a:r>
              <a:r>
                <a:rPr 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Dubai" panose="020B0503030403030204" pitchFamily="34" charset="-78"/>
                  <a:ea typeface="Verdana" panose="020B0604030504040204" pitchFamily="34" charset="0"/>
                  <a:cs typeface="Dubai" panose="020B0503030403030204" pitchFamily="34" charset="-78"/>
                </a:rPr>
                <a:t>Blood Pressure Monitoring</a:t>
              </a:r>
              <a:endPara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Dubai" panose="020B0503030403030204" pitchFamily="34" charset="-78"/>
                <a:ea typeface="Verdana" panose="020B0604030504040204" pitchFamily="34" charset="0"/>
                <a:cs typeface="Dubai" panose="020B0503030403030204" pitchFamily="34" charset="-78"/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03BE5F0-88D1-6848-5A60-4A6B018C6385}"/>
                </a:ext>
              </a:extLst>
            </p:cNvPr>
            <p:cNvGrpSpPr/>
            <p:nvPr/>
          </p:nvGrpSpPr>
          <p:grpSpPr>
            <a:xfrm>
              <a:off x="5780684" y="853272"/>
              <a:ext cx="630633" cy="104652"/>
              <a:chOff x="5780684" y="809580"/>
              <a:chExt cx="630633" cy="104652"/>
            </a:xfrm>
            <a:solidFill>
              <a:srgbClr val="27AAE1"/>
            </a:solidFill>
          </p:grpSpPr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7070A7A7-1DBA-8B4E-97BD-9233641A89EB}"/>
                  </a:ext>
                </a:extLst>
              </p:cNvPr>
              <p:cNvSpPr/>
              <p:nvPr/>
            </p:nvSpPr>
            <p:spPr>
              <a:xfrm flipH="1" flipV="1">
                <a:off x="6050540" y="809580"/>
                <a:ext cx="96789" cy="104652"/>
              </a:xfrm>
              <a:prstGeom prst="ellipse">
                <a:avLst/>
              </a:prstGeom>
              <a:grpFill/>
            </p:spPr>
            <p:txBody>
              <a:bodyPr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Poppins" panose="00000500000000000000" pitchFamily="2" charset="0"/>
                  <a:ea typeface="Verdana" panose="020B0604030504040204" pitchFamily="34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B6881BE7-90B0-8D51-86D7-B0308FF49299}"/>
                  </a:ext>
                </a:extLst>
              </p:cNvPr>
              <p:cNvSpPr/>
              <p:nvPr/>
            </p:nvSpPr>
            <p:spPr>
              <a:xfrm flipH="1" flipV="1">
                <a:off x="5929686" y="823490"/>
                <a:ext cx="71060" cy="76833"/>
              </a:xfrm>
              <a:prstGeom prst="ellipse">
                <a:avLst/>
              </a:prstGeom>
              <a:grpFill/>
            </p:spPr>
            <p:txBody>
              <a:bodyPr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Poppins" panose="00000500000000000000" pitchFamily="2" charset="0"/>
                  <a:ea typeface="Verdana" panose="020B0604030504040204" pitchFamily="34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1C66E29E-876C-C064-3B88-DA78E09CD6C7}"/>
                  </a:ext>
                </a:extLst>
              </p:cNvPr>
              <p:cNvSpPr/>
              <p:nvPr/>
            </p:nvSpPr>
            <p:spPr>
              <a:xfrm flipH="1" flipV="1">
                <a:off x="6194695" y="824038"/>
                <a:ext cx="70047" cy="75737"/>
              </a:xfrm>
              <a:prstGeom prst="ellipse">
                <a:avLst/>
              </a:prstGeom>
              <a:grpFill/>
            </p:spPr>
            <p:txBody>
              <a:bodyPr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Poppins" panose="00000500000000000000" pitchFamily="2" charset="0"/>
                  <a:ea typeface="Verdana" panose="020B0604030504040204" pitchFamily="34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D037A15B-2BB9-B622-27E4-6C44CD00FC09}"/>
                  </a:ext>
                </a:extLst>
              </p:cNvPr>
              <p:cNvSpPr/>
              <p:nvPr/>
            </p:nvSpPr>
            <p:spPr>
              <a:xfrm flipH="1" flipV="1">
                <a:off x="6304220" y="836295"/>
                <a:ext cx="47374" cy="51222"/>
              </a:xfrm>
              <a:prstGeom prst="ellipse">
                <a:avLst/>
              </a:prstGeom>
              <a:grpFill/>
            </p:spPr>
            <p:txBody>
              <a:bodyPr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Poppins" panose="00000500000000000000" pitchFamily="2" charset="0"/>
                  <a:ea typeface="Verdana" panose="020B0604030504040204" pitchFamily="34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2492D450-9709-94F6-61C5-1842AC7D4B2C}"/>
                  </a:ext>
                </a:extLst>
              </p:cNvPr>
              <p:cNvSpPr/>
              <p:nvPr/>
            </p:nvSpPr>
            <p:spPr>
              <a:xfrm flipH="1" flipV="1">
                <a:off x="5842835" y="836295"/>
                <a:ext cx="47374" cy="51222"/>
              </a:xfrm>
              <a:prstGeom prst="ellipse">
                <a:avLst/>
              </a:prstGeom>
              <a:grpFill/>
            </p:spPr>
            <p:txBody>
              <a:bodyPr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Poppins" panose="00000500000000000000" pitchFamily="2" charset="0"/>
                  <a:ea typeface="Verdana" panose="020B0604030504040204" pitchFamily="34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E46BF1B6-D81E-27AE-B452-C1E76B20147C}"/>
                  </a:ext>
                </a:extLst>
              </p:cNvPr>
              <p:cNvSpPr/>
              <p:nvPr/>
            </p:nvSpPr>
            <p:spPr>
              <a:xfrm flipH="1" flipV="1">
                <a:off x="5780684" y="849649"/>
                <a:ext cx="22673" cy="24515"/>
              </a:xfrm>
              <a:prstGeom prst="ellipse">
                <a:avLst/>
              </a:prstGeom>
              <a:grpFill/>
            </p:spPr>
            <p:txBody>
              <a:bodyPr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Poppins" panose="00000500000000000000" pitchFamily="2" charset="0"/>
                  <a:ea typeface="Verdana" panose="020B0604030504040204" pitchFamily="34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F30B3568-0665-1C73-EF3B-FBECD992782E}"/>
                  </a:ext>
                </a:extLst>
              </p:cNvPr>
              <p:cNvSpPr/>
              <p:nvPr/>
            </p:nvSpPr>
            <p:spPr>
              <a:xfrm flipH="1" flipV="1">
                <a:off x="6388644" y="849649"/>
                <a:ext cx="22673" cy="24515"/>
              </a:xfrm>
              <a:prstGeom prst="ellipse">
                <a:avLst/>
              </a:prstGeom>
              <a:grpFill/>
            </p:spPr>
            <p:txBody>
              <a:bodyPr anchor="ctr"/>
              <a:lstStyle/>
              <a:p>
                <a:pPr algn="ctr"/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Poppins" panose="00000500000000000000" pitchFamily="2" charset="0"/>
                  <a:ea typeface="Verdana" panose="020B0604030504040204" pitchFamily="34" charset="0"/>
                  <a:cs typeface="Poppins" panose="00000500000000000000" pitchFamily="2" charset="0"/>
                </a:endParaRPr>
              </a:p>
            </p:txBody>
          </p:sp>
        </p:grp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0D045043-931A-30A8-2803-6379902B8027}"/>
              </a:ext>
            </a:extLst>
          </p:cNvPr>
          <p:cNvSpPr txBox="1"/>
          <p:nvPr/>
        </p:nvSpPr>
        <p:spPr>
          <a:xfrm>
            <a:off x="326439" y="1323646"/>
            <a:ext cx="11439463" cy="470898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>
              <a:spcBef>
                <a:spcPts val="600"/>
              </a:spcBef>
              <a:buClr>
                <a:srgbClr val="008DB9"/>
              </a:buClr>
            </a:pP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Dubai" panose="020B0503030403030204" pitchFamily="34" charset="-78"/>
                <a:ea typeface="Verdana" panose="020B0604030504040204" pitchFamily="34" charset="0"/>
                <a:cs typeface="Dubai" panose="020B0503030403030204" pitchFamily="34" charset="-78"/>
              </a:rPr>
              <a:t>QMedic Non Compliance Notifications -</a:t>
            </a:r>
          </a:p>
          <a:p>
            <a:pPr marL="285750" indent="-285750">
              <a:spcBef>
                <a:spcPts val="600"/>
              </a:spcBef>
              <a:buClr>
                <a:srgbClr val="008DB9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Dubai" panose="020B0503030403030204" pitchFamily="34" charset="-78"/>
                <a:ea typeface="Verdana" panose="020B0604030504040204" pitchFamily="34" charset="0"/>
                <a:cs typeface="Dubai" panose="020B0503030403030204" pitchFamily="34" charset="-78"/>
              </a:rPr>
              <a:t>QMedic will notify CC if member is not utilizing BP service</a:t>
            </a:r>
          </a:p>
          <a:p>
            <a:pPr marL="742950" lvl="1" indent="-285750">
              <a:spcBef>
                <a:spcPts val="600"/>
              </a:spcBef>
              <a:buClr>
                <a:srgbClr val="008DB9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Dubai" panose="020B0503030403030204" pitchFamily="34" charset="-78"/>
                <a:ea typeface="Verdana" panose="020B0604030504040204" pitchFamily="34" charset="0"/>
                <a:cs typeface="Dubai" panose="020B0503030403030204" pitchFamily="34" charset="-78"/>
              </a:rPr>
              <a:t>No BP first reading notifications (device never used)</a:t>
            </a:r>
          </a:p>
          <a:p>
            <a:pPr marL="742950" lvl="1" indent="-285750">
              <a:spcBef>
                <a:spcPts val="600"/>
              </a:spcBef>
              <a:buClr>
                <a:srgbClr val="008DB9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Dubai" panose="020B0503030403030204" pitchFamily="34" charset="-78"/>
                <a:ea typeface="Verdana" panose="020B0604030504040204" pitchFamily="34" charset="0"/>
                <a:cs typeface="Dubai" panose="020B0503030403030204" pitchFamily="34" charset="-78"/>
              </a:rPr>
              <a:t>No BP readings within 2-months</a:t>
            </a:r>
          </a:p>
          <a:p>
            <a:pPr>
              <a:spcBef>
                <a:spcPts val="600"/>
              </a:spcBef>
              <a:buClr>
                <a:srgbClr val="008DB9"/>
              </a:buClr>
            </a:pP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Dubai" panose="020B0503030403030204" pitchFamily="34" charset="-78"/>
              <a:ea typeface="Verdana" panose="020B0604030504040204" pitchFamily="34" charset="0"/>
              <a:cs typeface="Dubai" panose="020B0503030403030204" pitchFamily="34" charset="-78"/>
            </a:endParaRPr>
          </a:p>
          <a:p>
            <a:pPr>
              <a:spcBef>
                <a:spcPts val="600"/>
              </a:spcBef>
              <a:buClr>
                <a:srgbClr val="008DB9"/>
              </a:buClr>
            </a:pP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Dubai" panose="020B0503030403030204" pitchFamily="34" charset="-78"/>
                <a:ea typeface="Verdana" panose="020B0604030504040204" pitchFamily="34" charset="0"/>
                <a:cs typeface="Dubai" panose="020B0503030403030204" pitchFamily="34" charset="-78"/>
              </a:rPr>
              <a:t>When Should Monthly Monitoring Be Discontinued? </a:t>
            </a:r>
          </a:p>
          <a:p>
            <a:pPr marL="342900" indent="-342900">
              <a:spcBef>
                <a:spcPts val="600"/>
              </a:spcBef>
              <a:buClr>
                <a:srgbClr val="008DB9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Dubai" panose="020B0503030403030204" pitchFamily="34" charset="-78"/>
                <a:ea typeface="Verdana" panose="020B0604030504040204" pitchFamily="34" charset="0"/>
                <a:cs typeface="Dubai" panose="020B0503030403030204" pitchFamily="34" charset="-78"/>
              </a:rPr>
              <a:t>Member does not utilize device (no first reading)</a:t>
            </a:r>
          </a:p>
          <a:p>
            <a:pPr marL="342900" indent="-342900">
              <a:spcBef>
                <a:spcPts val="600"/>
              </a:spcBef>
              <a:buClr>
                <a:srgbClr val="008DB9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Dubai" panose="020B0503030403030204" pitchFamily="34" charset="-78"/>
                <a:ea typeface="Verdana" panose="020B0604030504040204" pitchFamily="34" charset="0"/>
                <a:cs typeface="Dubai" panose="020B0503030403030204" pitchFamily="34" charset="-78"/>
              </a:rPr>
              <a:t>Member does not regularly test BP </a:t>
            </a:r>
          </a:p>
          <a:p>
            <a:pPr lvl="1">
              <a:spcBef>
                <a:spcPts val="600"/>
              </a:spcBef>
              <a:buClr>
                <a:srgbClr val="008DB9"/>
              </a:buClr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Dubai" panose="020B0503030403030204" pitchFamily="34" charset="-78"/>
              <a:ea typeface="Verdana" panose="020B0604030504040204" pitchFamily="34" charset="0"/>
              <a:cs typeface="Dubai" panose="020B0503030403030204" pitchFamily="34" charset="-78"/>
            </a:endParaRPr>
          </a:p>
          <a:p>
            <a:pPr marL="342900" indent="-342900">
              <a:spcBef>
                <a:spcPts val="600"/>
              </a:spcBef>
              <a:buClr>
                <a:srgbClr val="008DB9"/>
              </a:buCl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Dubai" panose="020B0503030403030204" pitchFamily="34" charset="-78"/>
                <a:ea typeface="Verdana" panose="020B0604030504040204" pitchFamily="34" charset="0"/>
                <a:cs typeface="Dubai" panose="020B0503030403030204" pitchFamily="34" charset="-78"/>
              </a:rPr>
              <a:t>It is at the CC’s discretion to decide if member should continue with BP monthly monitoring services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Poppins" panose="00000500000000000000" pitchFamily="2" charset="0"/>
              <a:ea typeface="Verdana" panose="020B0604030504040204" pitchFamily="34" charset="0"/>
              <a:cs typeface="Poppins" panose="00000500000000000000" pitchFamily="2" charset="0"/>
            </a:endParaRPr>
          </a:p>
          <a:p>
            <a:pPr lvl="1">
              <a:spcBef>
                <a:spcPts val="600"/>
              </a:spcBef>
              <a:buClr>
                <a:srgbClr val="008DB9"/>
              </a:buClr>
            </a:pP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Poppins" panose="00000500000000000000" pitchFamily="2" charset="0"/>
              <a:ea typeface="Verdana" panose="020B0604030504040204" pitchFamily="34" charset="0"/>
              <a:cs typeface="Poppins" panose="00000500000000000000" pitchFamily="2" charset="0"/>
            </a:endParaRPr>
          </a:p>
          <a:p>
            <a:pPr marL="628650" lvl="1" indent="-171450">
              <a:spcBef>
                <a:spcPts val="600"/>
              </a:spcBef>
              <a:buClr>
                <a:srgbClr val="008DB9"/>
              </a:buClr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Poppins" panose="00000500000000000000" pitchFamily="2" charset="0"/>
              <a:ea typeface="Verdana" panose="020B0604030504040204" pitchFamily="34" charset="0"/>
              <a:cs typeface="Poppins" panose="00000500000000000000" pitchFamily="2" charset="0"/>
            </a:endParaRPr>
          </a:p>
          <a:p>
            <a:pPr marL="171450" indent="-171450">
              <a:spcBef>
                <a:spcPts val="600"/>
              </a:spcBef>
              <a:buClr>
                <a:srgbClr val="008DB9"/>
              </a:buClr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latin typeface="Poppins" panose="00000500000000000000" pitchFamily="2" charset="0"/>
              <a:ea typeface="Verdana" panose="020B0604030504040204" pitchFamily="34" charset="0"/>
              <a:cs typeface="Poppins" panose="00000500000000000000" pitchFamily="2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8902AA3-ED7A-DB32-22C9-6835B6BFF6F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77" b="10777"/>
          <a:stretch/>
        </p:blipFill>
        <p:spPr>
          <a:xfrm>
            <a:off x="9113871" y="1067403"/>
            <a:ext cx="2365310" cy="137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35502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Custom 47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7AAE1"/>
      </a:accent1>
      <a:accent2>
        <a:srgbClr val="58595B"/>
      </a:accent2>
      <a:accent3>
        <a:srgbClr val="27AAE1"/>
      </a:accent3>
      <a:accent4>
        <a:srgbClr val="58595B"/>
      </a:accent4>
      <a:accent5>
        <a:srgbClr val="27AAE1"/>
      </a:accent5>
      <a:accent6>
        <a:srgbClr val="58595B"/>
      </a:accent6>
      <a:hlink>
        <a:srgbClr val="58595B"/>
      </a:hlink>
      <a:folHlink>
        <a:srgbClr val="58595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</TotalTime>
  <Words>165</Words>
  <Application>Microsoft Office PowerPoint</Application>
  <PresentationFormat>Widescreen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Dubai</vt:lpstr>
      <vt:lpstr>Arial</vt:lpstr>
      <vt:lpstr>Poppins</vt:lpstr>
      <vt:lpstr>Calibri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Umerhammad Anser</dc:creator>
  <cp:lastModifiedBy>Alexandra Palamari</cp:lastModifiedBy>
  <cp:revision>71</cp:revision>
  <dcterms:created xsi:type="dcterms:W3CDTF">2022-12-24T19:28:05Z</dcterms:created>
  <dcterms:modified xsi:type="dcterms:W3CDTF">2024-09-03T16:10:45Z</dcterms:modified>
  <cp:contentStatus/>
</cp:coreProperties>
</file>