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3"/>
  </p:notesMasterIdLst>
  <p:handoutMasterIdLst>
    <p:handoutMasterId r:id="rId14"/>
  </p:handoutMasterIdLst>
  <p:sldIdLst>
    <p:sldId id="262" r:id="rId5"/>
    <p:sldId id="288" r:id="rId6"/>
    <p:sldId id="300" r:id="rId7"/>
    <p:sldId id="301" r:id="rId8"/>
    <p:sldId id="302" r:id="rId9"/>
    <p:sldId id="303" r:id="rId10"/>
    <p:sldId id="304" r:id="rId11"/>
    <p:sldId id="271" r:id="rId12"/>
  </p:sldIdLst>
  <p:sldSz cx="12192000" cy="6858000"/>
  <p:notesSz cx="6858000" cy="9144000"/>
  <p:defaultTextStyle>
    <a:defPPr>
      <a:defRPr lang="en-US"/>
    </a:defPPr>
    <a:lvl1pPr algn="l" defTabSz="607469"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607469" indent="2117" algn="l" defTabSz="607469"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1217054" indent="2117" algn="l" defTabSz="607469"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826638" indent="2117" algn="l" defTabSz="607469"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2436223" indent="2117" algn="l" defTabSz="607469"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3047924" algn="l" defTabSz="121917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3657509" algn="l" defTabSz="121917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4267093" algn="l" defTabSz="121917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4876678" algn="l" defTabSz="121917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3865" userDrawn="1">
          <p15:clr>
            <a:srgbClr val="A4A3A4"/>
          </p15:clr>
        </p15:guide>
        <p15:guide id="2" orient="horz" pos="1249" userDrawn="1">
          <p15:clr>
            <a:srgbClr val="A4A3A4"/>
          </p15:clr>
        </p15:guide>
        <p15:guide id="3" orient="horz" pos="303" userDrawn="1">
          <p15:clr>
            <a:srgbClr val="A4A3A4"/>
          </p15:clr>
        </p15:guide>
        <p15:guide id="4" pos="2371" userDrawn="1">
          <p15:clr>
            <a:srgbClr val="A4A3A4"/>
          </p15:clr>
        </p15:guide>
        <p15:guide id="5" pos="7373" userDrawn="1">
          <p15:clr>
            <a:srgbClr val="A4A3A4"/>
          </p15:clr>
        </p15:guide>
        <p15:guide id="6" pos="2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59"/>
    <a:srgbClr val="7F7F7F"/>
    <a:srgbClr val="E55302"/>
    <a:srgbClr val="E553FF"/>
    <a:srgbClr val="C9C9C9"/>
    <a:srgbClr val="FFFFFF"/>
    <a:srgbClr val="C7C8C7"/>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44" autoAdjust="0"/>
    <p:restoredTop sz="94660"/>
  </p:normalViewPr>
  <p:slideViewPr>
    <p:cSldViewPr snapToGrid="0">
      <p:cViewPr varScale="1">
        <p:scale>
          <a:sx n="106" d="100"/>
          <a:sy n="106" d="100"/>
        </p:scale>
        <p:origin x="924" y="78"/>
      </p:cViewPr>
      <p:guideLst>
        <p:guide orient="horz" pos="3865"/>
        <p:guide orient="horz" pos="1249"/>
        <p:guide orient="horz" pos="303"/>
        <p:guide pos="2371"/>
        <p:guide pos="7373"/>
        <p:guide pos="2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81" d="100"/>
          <a:sy n="81" d="100"/>
        </p:scale>
        <p:origin x="-1956"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A6EFEF3-7B2A-4F74-9A89-C191572A7E45}"/>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defTabSz="457118"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AD77E8A5-6072-4417-939B-9DCB27ABEB96}"/>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anose="020F0502020204030204" pitchFamily="34" charset="0"/>
              </a:defRPr>
            </a:lvl1pPr>
          </a:lstStyle>
          <a:p>
            <a:pPr>
              <a:defRPr/>
            </a:pPr>
            <a:fld id="{572FAB62-4C63-464B-BD44-5CD0B2F162BF}" type="datetime1">
              <a:rPr lang="en-US" altLang="en-US"/>
              <a:pPr>
                <a:defRPr/>
              </a:pPr>
              <a:t>8/19/2024</a:t>
            </a:fld>
            <a:endParaRPr lang="en-US" altLang="en-US"/>
          </a:p>
        </p:txBody>
      </p:sp>
      <p:sp>
        <p:nvSpPr>
          <p:cNvPr id="4" name="Footer Placeholder 3">
            <a:extLst>
              <a:ext uri="{FF2B5EF4-FFF2-40B4-BE49-F238E27FC236}">
                <a16:creationId xmlns:a16="http://schemas.microsoft.com/office/drawing/2014/main" id="{2372D810-7FC2-43FE-B2A5-A6BC55C61D15}"/>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defTabSz="457118" eaLnBrk="1" fontAlgn="auto" hangingPunct="1">
              <a:spcBef>
                <a:spcPts val="0"/>
              </a:spcBef>
              <a:spcAft>
                <a:spcPts val="0"/>
              </a:spcAft>
              <a:defRPr sz="1200">
                <a:latin typeface="+mn-lt"/>
                <a:ea typeface="+mn-ea"/>
                <a:cs typeface="+mn-cs"/>
              </a:defRPr>
            </a:lvl1pPr>
          </a:lstStyle>
          <a:p>
            <a:pPr>
              <a:defRPr/>
            </a:pPr>
            <a:endParaRPr lang="en-US"/>
          </a:p>
        </p:txBody>
      </p:sp>
      <p:sp>
        <p:nvSpPr>
          <p:cNvPr id="5" name="Slide Number Placeholder 4">
            <a:extLst>
              <a:ext uri="{FF2B5EF4-FFF2-40B4-BE49-F238E27FC236}">
                <a16:creationId xmlns:a16="http://schemas.microsoft.com/office/drawing/2014/main" id="{380AA525-2B07-43A6-8A4C-A7963B8FA8C3}"/>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6AB6B0F9-1A58-4618-842E-D61C5E5C29FF}"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C23ECE0-91DA-4474-8129-D2CD1005E13F}"/>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defTabSz="457118"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149E916A-F385-4CA9-8F24-16EBD6EC36EF}"/>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anose="020F0502020204030204" pitchFamily="34" charset="0"/>
              </a:defRPr>
            </a:lvl1pPr>
          </a:lstStyle>
          <a:p>
            <a:pPr>
              <a:defRPr/>
            </a:pPr>
            <a:fld id="{A351DF67-5CD0-43B6-9924-FB2B33DE50A2}" type="datetime1">
              <a:rPr lang="en-US" altLang="en-US"/>
              <a:pPr>
                <a:defRPr/>
              </a:pPr>
              <a:t>8/19/2024</a:t>
            </a:fld>
            <a:endParaRPr lang="en-US" altLang="en-US"/>
          </a:p>
        </p:txBody>
      </p:sp>
      <p:sp>
        <p:nvSpPr>
          <p:cNvPr id="4" name="Slide Image Placeholder 3">
            <a:extLst>
              <a:ext uri="{FF2B5EF4-FFF2-40B4-BE49-F238E27FC236}">
                <a16:creationId xmlns:a16="http://schemas.microsoft.com/office/drawing/2014/main" id="{C77935B1-4CC2-4158-8A66-4ECE2F1E065E}"/>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3C3490EE-DEEE-49E0-98F6-54EDEA9E466C}"/>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4EF16A2F-AA68-4B13-828B-7F1480E129DC}"/>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457118"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F71DEEAB-DD06-4982-A6F6-9B01F53E051F}"/>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F0C92B54-A508-4F22-8EF0-509EC1071C6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f hdr="0" ftr="0" dt="0"/>
  <p:notesStyle>
    <a:lvl1pPr algn="l" defTabSz="607469" rtl="0" eaLnBrk="0" fontAlgn="base" hangingPunct="0">
      <a:spcBef>
        <a:spcPct val="30000"/>
      </a:spcBef>
      <a:spcAft>
        <a:spcPct val="0"/>
      </a:spcAft>
      <a:defRPr sz="1600" kern="1200">
        <a:solidFill>
          <a:schemeClr val="tx1"/>
        </a:solidFill>
        <a:latin typeface="+mn-lt"/>
        <a:ea typeface="MS PGothic" panose="020B0600070205080204" pitchFamily="34" charset="-128"/>
        <a:cs typeface="ＭＳ Ｐゴシック" charset="0"/>
      </a:defRPr>
    </a:lvl1pPr>
    <a:lvl2pPr marL="607469" algn="l" defTabSz="607469" rtl="0" eaLnBrk="0" fontAlgn="base" hangingPunct="0">
      <a:spcBef>
        <a:spcPct val="30000"/>
      </a:spcBef>
      <a:spcAft>
        <a:spcPct val="0"/>
      </a:spcAft>
      <a:defRPr sz="1600" kern="1200">
        <a:solidFill>
          <a:schemeClr val="tx1"/>
        </a:solidFill>
        <a:latin typeface="+mn-lt"/>
        <a:ea typeface="MS PGothic" panose="020B0600070205080204" pitchFamily="34" charset="-128"/>
        <a:cs typeface="ＭＳ Ｐゴシック" charset="0"/>
      </a:defRPr>
    </a:lvl2pPr>
    <a:lvl3pPr marL="1217054" algn="l" defTabSz="607469" rtl="0" eaLnBrk="0" fontAlgn="base" hangingPunct="0">
      <a:spcBef>
        <a:spcPct val="30000"/>
      </a:spcBef>
      <a:spcAft>
        <a:spcPct val="0"/>
      </a:spcAft>
      <a:defRPr sz="1600" kern="1200">
        <a:solidFill>
          <a:schemeClr val="tx1"/>
        </a:solidFill>
        <a:latin typeface="+mn-lt"/>
        <a:ea typeface="MS PGothic" panose="020B0600070205080204" pitchFamily="34" charset="-128"/>
        <a:cs typeface="ＭＳ Ｐゴシック" charset="0"/>
      </a:defRPr>
    </a:lvl3pPr>
    <a:lvl4pPr marL="1826638" algn="l" defTabSz="607469" rtl="0" eaLnBrk="0" fontAlgn="base" hangingPunct="0">
      <a:spcBef>
        <a:spcPct val="30000"/>
      </a:spcBef>
      <a:spcAft>
        <a:spcPct val="0"/>
      </a:spcAft>
      <a:defRPr sz="1600" kern="1200">
        <a:solidFill>
          <a:schemeClr val="tx1"/>
        </a:solidFill>
        <a:latin typeface="+mn-lt"/>
        <a:ea typeface="MS PGothic" panose="020B0600070205080204" pitchFamily="34" charset="-128"/>
        <a:cs typeface="ＭＳ Ｐゴシック" charset="0"/>
      </a:defRPr>
    </a:lvl4pPr>
    <a:lvl5pPr marL="2436223" algn="l" defTabSz="607469" rtl="0" eaLnBrk="0" fontAlgn="base" hangingPunct="0">
      <a:spcBef>
        <a:spcPct val="30000"/>
      </a:spcBef>
      <a:spcAft>
        <a:spcPct val="0"/>
      </a:spcAft>
      <a:defRPr sz="1600" kern="1200">
        <a:solidFill>
          <a:schemeClr val="tx1"/>
        </a:solidFill>
        <a:latin typeface="+mn-lt"/>
        <a:ea typeface="MS PGothic" panose="020B0600070205080204" pitchFamily="34" charset="-128"/>
        <a:cs typeface="ＭＳ Ｐゴシック" charset="0"/>
      </a:defRPr>
    </a:lvl5pPr>
    <a:lvl6pPr marL="3047381" algn="l" defTabSz="609475" rtl="0" eaLnBrk="1" latinLnBrk="0" hangingPunct="1">
      <a:defRPr sz="1600" kern="1200">
        <a:solidFill>
          <a:schemeClr val="tx1"/>
        </a:solidFill>
        <a:latin typeface="+mn-lt"/>
        <a:ea typeface="+mn-ea"/>
        <a:cs typeface="+mn-cs"/>
      </a:defRPr>
    </a:lvl6pPr>
    <a:lvl7pPr marL="3656858" algn="l" defTabSz="609475" rtl="0" eaLnBrk="1" latinLnBrk="0" hangingPunct="1">
      <a:defRPr sz="1600" kern="1200">
        <a:solidFill>
          <a:schemeClr val="tx1"/>
        </a:solidFill>
        <a:latin typeface="+mn-lt"/>
        <a:ea typeface="+mn-ea"/>
        <a:cs typeface="+mn-cs"/>
      </a:defRPr>
    </a:lvl7pPr>
    <a:lvl8pPr marL="4266333" algn="l" defTabSz="609475" rtl="0" eaLnBrk="1" latinLnBrk="0" hangingPunct="1">
      <a:defRPr sz="1600" kern="1200">
        <a:solidFill>
          <a:schemeClr val="tx1"/>
        </a:solidFill>
        <a:latin typeface="+mn-lt"/>
        <a:ea typeface="+mn-ea"/>
        <a:cs typeface="+mn-cs"/>
      </a:defRPr>
    </a:lvl8pPr>
    <a:lvl9pPr marL="4875809" algn="l" defTabSz="609475"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hoto #3)">
    <p:spTree>
      <p:nvGrpSpPr>
        <p:cNvPr id="1" name=""/>
        <p:cNvGrpSpPr/>
        <p:nvPr/>
      </p:nvGrpSpPr>
      <p:grpSpPr>
        <a:xfrm>
          <a:off x="0" y="0"/>
          <a:ext cx="0" cy="0"/>
          <a:chOff x="0" y="0"/>
          <a:chExt cx="0" cy="0"/>
        </a:xfrm>
      </p:grpSpPr>
      <p:pic>
        <p:nvPicPr>
          <p:cNvPr id="4" name="Picture 7" descr="0079_10012027_tint.jpg">
            <a:extLst>
              <a:ext uri="{FF2B5EF4-FFF2-40B4-BE49-F238E27FC236}">
                <a16:creationId xmlns:a16="http://schemas.microsoft.com/office/drawing/2014/main" id="{D53E374A-13A2-4768-89D7-EAC10B50E19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10">
            <a:extLst>
              <a:ext uri="{FF2B5EF4-FFF2-40B4-BE49-F238E27FC236}">
                <a16:creationId xmlns:a16="http://schemas.microsoft.com/office/drawing/2014/main" id="{F46F9E6B-3300-4091-80FA-EEE1030523EA}"/>
              </a:ext>
            </a:extLst>
          </p:cNvPr>
          <p:cNvSpPr>
            <a:spLocks/>
          </p:cNvSpPr>
          <p:nvPr userDrawn="1"/>
        </p:nvSpPr>
        <p:spPr bwMode="auto">
          <a:xfrm>
            <a:off x="2673351" y="6460068"/>
            <a:ext cx="9004300" cy="192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b"/>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eaLnBrk="1" hangingPunct="1">
              <a:defRPr/>
            </a:pPr>
            <a:r>
              <a:rPr lang="en-US" altLang="en-US" sz="1067">
                <a:solidFill>
                  <a:srgbClr val="FFFFFF"/>
                </a:solidFill>
                <a:cs typeface="Arial" panose="020B0604020202020204" pitchFamily="34" charset="0"/>
              </a:rPr>
              <a:t>Blue Cross</a:t>
            </a:r>
            <a:r>
              <a:rPr lang="en-US" altLang="en-US" sz="1067" baseline="30000">
                <a:solidFill>
                  <a:srgbClr val="FFFFFF"/>
                </a:solidFill>
                <a:cs typeface="Arial" panose="020B0604020202020204" pitchFamily="34" charset="0"/>
              </a:rPr>
              <a:t>®</a:t>
            </a:r>
            <a:r>
              <a:rPr lang="en-US" altLang="en-US" sz="1067">
                <a:solidFill>
                  <a:srgbClr val="FFFFFF"/>
                </a:solidFill>
                <a:cs typeface="Arial" panose="020B0604020202020204" pitchFamily="34" charset="0"/>
              </a:rPr>
              <a:t> and Blue Shield</a:t>
            </a:r>
            <a:r>
              <a:rPr lang="en-US" altLang="en-US" sz="1067" baseline="30000">
                <a:solidFill>
                  <a:srgbClr val="FFFFFF"/>
                </a:solidFill>
                <a:cs typeface="Arial" panose="020B0604020202020204" pitchFamily="34" charset="0"/>
              </a:rPr>
              <a:t>®</a:t>
            </a:r>
            <a:r>
              <a:rPr lang="en-US" altLang="en-US" sz="1067">
                <a:solidFill>
                  <a:srgbClr val="FFFFFF"/>
                </a:solidFill>
                <a:cs typeface="Arial" panose="020B0604020202020204" pitchFamily="34" charset="0"/>
              </a:rPr>
              <a:t> of Minnesota and Blue Plus</a:t>
            </a:r>
            <a:r>
              <a:rPr lang="en-US" altLang="en-US" sz="1067" baseline="30000">
                <a:solidFill>
                  <a:srgbClr val="FFFFFF"/>
                </a:solidFill>
                <a:cs typeface="Arial" panose="020B0604020202020204" pitchFamily="34" charset="0"/>
              </a:rPr>
              <a:t>®</a:t>
            </a:r>
            <a:r>
              <a:rPr lang="en-US" altLang="en-US" sz="1067">
                <a:solidFill>
                  <a:srgbClr val="FFFFFF"/>
                </a:solidFill>
                <a:cs typeface="Arial" panose="020B0604020202020204" pitchFamily="34" charset="0"/>
              </a:rPr>
              <a:t> are nonprofit independent licensees of the Blue Cross and Blue Shield Association.</a:t>
            </a:r>
            <a:endParaRPr lang="en-US" altLang="en-US" sz="800">
              <a:solidFill>
                <a:srgbClr val="FFFFFF"/>
              </a:solidFill>
              <a:cs typeface="Arial" panose="020B0604020202020204" pitchFamily="34" charset="0"/>
              <a:sym typeface="Arial" panose="020B0604020202020204" pitchFamily="34" charset="0"/>
            </a:endParaRPr>
          </a:p>
        </p:txBody>
      </p:sp>
      <p:sp>
        <p:nvSpPr>
          <p:cNvPr id="6" name="Rectangle 10">
            <a:extLst>
              <a:ext uri="{FF2B5EF4-FFF2-40B4-BE49-F238E27FC236}">
                <a16:creationId xmlns:a16="http://schemas.microsoft.com/office/drawing/2014/main" id="{E463EC52-8BCD-47A2-B991-A1CF8B3781F3}"/>
              </a:ext>
            </a:extLst>
          </p:cNvPr>
          <p:cNvSpPr>
            <a:spLocks/>
          </p:cNvSpPr>
          <p:nvPr userDrawn="1"/>
        </p:nvSpPr>
        <p:spPr bwMode="auto">
          <a:xfrm>
            <a:off x="488951" y="6460068"/>
            <a:ext cx="1991783" cy="192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b"/>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r>
              <a:rPr lang="en-US" altLang="en-US" sz="1067">
                <a:solidFill>
                  <a:srgbClr val="FFFFFF"/>
                </a:solidFill>
                <a:cs typeface="Arial" panose="020B0604020202020204" pitchFamily="34" charset="0"/>
              </a:rPr>
              <a:t>Confidential and proprietary. </a:t>
            </a:r>
            <a:endParaRPr lang="en-US" altLang="en-US" sz="800">
              <a:solidFill>
                <a:srgbClr val="FFFFFF"/>
              </a:solidFill>
              <a:cs typeface="Arial" panose="020B0604020202020204" pitchFamily="34" charset="0"/>
              <a:sym typeface="Arial" panose="020B0604020202020204" pitchFamily="34" charset="0"/>
            </a:endParaRPr>
          </a:p>
        </p:txBody>
      </p:sp>
      <p:sp>
        <p:nvSpPr>
          <p:cNvPr id="10" name="Title 1">
            <a:extLst>
              <a:ext uri="{FF2B5EF4-FFF2-40B4-BE49-F238E27FC236}">
                <a16:creationId xmlns:a16="http://schemas.microsoft.com/office/drawing/2014/main" id="{1249BF5C-A701-BA4D-9AD6-4EFCF8CEA0DB}"/>
              </a:ext>
            </a:extLst>
          </p:cNvPr>
          <p:cNvSpPr>
            <a:spLocks noGrp="1"/>
          </p:cNvSpPr>
          <p:nvPr>
            <p:ph type="ctrTitle" hasCustomPrompt="1"/>
          </p:nvPr>
        </p:nvSpPr>
        <p:spPr>
          <a:xfrm>
            <a:off x="494272" y="2073023"/>
            <a:ext cx="11194305" cy="1668968"/>
          </a:xfrm>
          <a:prstGeom prst="rect">
            <a:avLst/>
          </a:prstGeom>
        </p:spPr>
        <p:txBody>
          <a:bodyPr lIns="0" tIns="45712" rIns="91424" bIns="45712" anchor="b"/>
          <a:lstStyle>
            <a:lvl1pPr>
              <a:lnSpc>
                <a:spcPct val="100000"/>
              </a:lnSpc>
              <a:defRPr sz="4800" b="1" i="0" cap="all" baseline="0">
                <a:solidFill>
                  <a:srgbClr val="F9F9FF"/>
                </a:solidFill>
                <a:latin typeface="Arial Narrow" panose="020B0604020202020204" pitchFamily="34" charset="0"/>
                <a:cs typeface="Arial Narrow" panose="020B0604020202020204" pitchFamily="34" charset="0"/>
              </a:defRPr>
            </a:lvl1pPr>
          </a:lstStyle>
          <a:p>
            <a:br>
              <a:rPr lang="en-US" dirty="0"/>
            </a:br>
            <a:r>
              <a:rPr lang="en-US" dirty="0"/>
              <a:t>Click to edit Master title style</a:t>
            </a:r>
          </a:p>
        </p:txBody>
      </p:sp>
      <p:sp>
        <p:nvSpPr>
          <p:cNvPr id="11" name="Text Placeholder 2">
            <a:extLst>
              <a:ext uri="{FF2B5EF4-FFF2-40B4-BE49-F238E27FC236}">
                <a16:creationId xmlns:a16="http://schemas.microsoft.com/office/drawing/2014/main" id="{2491D99D-756C-654C-8747-07BDD1129D0C}"/>
              </a:ext>
            </a:extLst>
          </p:cNvPr>
          <p:cNvSpPr>
            <a:spLocks noGrp="1"/>
          </p:cNvSpPr>
          <p:nvPr>
            <p:ph type="body" sz="quarter" idx="14"/>
          </p:nvPr>
        </p:nvSpPr>
        <p:spPr>
          <a:xfrm>
            <a:off x="494272" y="3878002"/>
            <a:ext cx="11194305" cy="435303"/>
          </a:xfrm>
          <a:prstGeom prst="rect">
            <a:avLst/>
          </a:prstGeom>
        </p:spPr>
        <p:txBody>
          <a:bodyPr vert="horz" lIns="0" tIns="0" rIns="0" bIns="0" anchor="t"/>
          <a:lstStyle>
            <a:lvl1pPr marL="0" indent="0">
              <a:lnSpc>
                <a:spcPct val="120000"/>
              </a:lnSpc>
              <a:buClrTx/>
              <a:buNone/>
              <a:defRPr sz="2133" b="0">
                <a:solidFill>
                  <a:schemeClr val="bg1"/>
                </a:solidFill>
              </a:defRPr>
            </a:lvl1pPr>
            <a:lvl2pPr>
              <a:lnSpc>
                <a:spcPct val="120000"/>
              </a:lnSpc>
              <a:buClrTx/>
              <a:defRPr sz="2400">
                <a:solidFill>
                  <a:srgbClr val="003359"/>
                </a:solidFill>
              </a:defRPr>
            </a:lvl2pPr>
            <a:lvl3pPr>
              <a:lnSpc>
                <a:spcPct val="120000"/>
              </a:lnSpc>
              <a:buClrTx/>
              <a:defRPr sz="2133">
                <a:solidFill>
                  <a:srgbClr val="003359"/>
                </a:solidFill>
              </a:defRPr>
            </a:lvl3pPr>
            <a:lvl4pPr>
              <a:lnSpc>
                <a:spcPct val="120000"/>
              </a:lnSpc>
              <a:buClrTx/>
              <a:defRPr sz="1867">
                <a:solidFill>
                  <a:srgbClr val="003359"/>
                </a:solidFill>
              </a:defRPr>
            </a:lvl4pPr>
            <a:lvl5pPr>
              <a:lnSpc>
                <a:spcPct val="120000"/>
              </a:lnSpc>
              <a:buClrTx/>
              <a:defRPr sz="1867">
                <a:solidFill>
                  <a:srgbClr val="003359"/>
                </a:solidFill>
              </a:defRPr>
            </a:lvl5pPr>
          </a:lstStyle>
          <a:p>
            <a:pPr lvl="0"/>
            <a:r>
              <a:rPr lang="en-US" dirty="0"/>
              <a:t>Click to edit Master text styles</a:t>
            </a:r>
          </a:p>
        </p:txBody>
      </p:sp>
      <p:sp>
        <p:nvSpPr>
          <p:cNvPr id="12" name="Text Placeholder 2">
            <a:extLst>
              <a:ext uri="{FF2B5EF4-FFF2-40B4-BE49-F238E27FC236}">
                <a16:creationId xmlns:a16="http://schemas.microsoft.com/office/drawing/2014/main" id="{F390382C-6EA6-D143-BB9B-82F1C2736E5D}"/>
              </a:ext>
            </a:extLst>
          </p:cNvPr>
          <p:cNvSpPr>
            <a:spLocks noGrp="1"/>
          </p:cNvSpPr>
          <p:nvPr>
            <p:ph type="body" sz="quarter" idx="15"/>
          </p:nvPr>
        </p:nvSpPr>
        <p:spPr>
          <a:xfrm>
            <a:off x="494272" y="4369781"/>
            <a:ext cx="11194305" cy="435303"/>
          </a:xfrm>
          <a:prstGeom prst="rect">
            <a:avLst/>
          </a:prstGeom>
        </p:spPr>
        <p:txBody>
          <a:bodyPr vert="horz" lIns="0" tIns="0" rIns="0" bIns="0" anchor="t"/>
          <a:lstStyle>
            <a:lvl1pPr marL="0" indent="0">
              <a:lnSpc>
                <a:spcPct val="120000"/>
              </a:lnSpc>
              <a:buClrTx/>
              <a:buNone/>
              <a:defRPr sz="1600" b="0" i="0">
                <a:solidFill>
                  <a:schemeClr val="bg1"/>
                </a:solidFill>
                <a:latin typeface="Arial Narrow" panose="020B0604020202020204" pitchFamily="34" charset="0"/>
                <a:cs typeface="Arial Narrow" panose="020B0604020202020204" pitchFamily="34" charset="0"/>
              </a:defRPr>
            </a:lvl1pPr>
            <a:lvl2pPr>
              <a:lnSpc>
                <a:spcPct val="120000"/>
              </a:lnSpc>
              <a:buClrTx/>
              <a:defRPr sz="2400">
                <a:solidFill>
                  <a:srgbClr val="003359"/>
                </a:solidFill>
              </a:defRPr>
            </a:lvl2pPr>
            <a:lvl3pPr>
              <a:lnSpc>
                <a:spcPct val="120000"/>
              </a:lnSpc>
              <a:buClrTx/>
              <a:defRPr sz="2133">
                <a:solidFill>
                  <a:srgbClr val="003359"/>
                </a:solidFill>
              </a:defRPr>
            </a:lvl3pPr>
            <a:lvl4pPr>
              <a:lnSpc>
                <a:spcPct val="120000"/>
              </a:lnSpc>
              <a:buClrTx/>
              <a:defRPr sz="1867">
                <a:solidFill>
                  <a:srgbClr val="003359"/>
                </a:solidFill>
              </a:defRPr>
            </a:lvl4pPr>
            <a:lvl5pPr>
              <a:lnSpc>
                <a:spcPct val="120000"/>
              </a:lnSpc>
              <a:buClrTx/>
              <a:defRPr sz="1867">
                <a:solidFill>
                  <a:srgbClr val="003359"/>
                </a:solidFill>
              </a:defRPr>
            </a:lvl5pPr>
          </a:lstStyle>
          <a:p>
            <a:pPr lvl="0"/>
            <a:r>
              <a:rPr lang="en-US" dirty="0"/>
              <a:t>Click to edit Master text styles</a:t>
            </a:r>
          </a:p>
        </p:txBody>
      </p:sp>
      <p:pic>
        <p:nvPicPr>
          <p:cNvPr id="9" name="Picture 1">
            <a:extLst>
              <a:ext uri="{FF2B5EF4-FFF2-40B4-BE49-F238E27FC236}">
                <a16:creationId xmlns:a16="http://schemas.microsoft.com/office/drawing/2014/main" id="{805FA107-009A-466E-8921-7EF139D3FE0A}"/>
              </a:ext>
            </a:extLst>
          </p:cNvPr>
          <p:cNvPicPr>
            <a:picLocks noChangeAspect="1"/>
          </p:cNvPicPr>
          <p:nvPr userDrawn="1"/>
        </p:nvPicPr>
        <p:blipFill>
          <a:blip r:embed="rId3"/>
          <a:srcRect/>
          <a:stretch/>
        </p:blipFill>
        <p:spPr bwMode="auto">
          <a:xfrm>
            <a:off x="10110788" y="519113"/>
            <a:ext cx="1579563" cy="5268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83357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Slide (1 Column with Subhead and Image)">
    <p:spTree>
      <p:nvGrpSpPr>
        <p:cNvPr id="1" name=""/>
        <p:cNvGrpSpPr/>
        <p:nvPr/>
      </p:nvGrpSpPr>
      <p:grpSpPr>
        <a:xfrm>
          <a:off x="0" y="0"/>
          <a:ext cx="0" cy="0"/>
          <a:chOff x="0" y="0"/>
          <a:chExt cx="0" cy="0"/>
        </a:xfrm>
      </p:grpSpPr>
      <p:sp>
        <p:nvSpPr>
          <p:cNvPr id="10" name="Title 1"/>
          <p:cNvSpPr>
            <a:spLocks noGrp="1"/>
          </p:cNvSpPr>
          <p:nvPr>
            <p:ph type="title"/>
          </p:nvPr>
        </p:nvSpPr>
        <p:spPr>
          <a:xfrm>
            <a:off x="491613" y="158441"/>
            <a:ext cx="9376287" cy="1011500"/>
          </a:xfrm>
          <a:prstGeom prst="rect">
            <a:avLst/>
          </a:prstGeom>
        </p:spPr>
        <p:txBody>
          <a:bodyPr lIns="0" tIns="0" rIns="0" bIns="0" anchor="b"/>
          <a:lstStyle>
            <a:lvl1pPr>
              <a:lnSpc>
                <a:spcPct val="90000"/>
              </a:lnSpc>
              <a:defRPr sz="3200" b="1" i="0" baseline="0">
                <a:solidFill>
                  <a:srgbClr val="003359"/>
                </a:solidFill>
                <a:latin typeface="Arial Narrow" panose="020B0606020202030204" pitchFamily="34" charset="0"/>
                <a:cs typeface="Arial"/>
              </a:defRPr>
            </a:lvl1pPr>
          </a:lstStyle>
          <a:p>
            <a:r>
              <a:rPr lang="en-US" dirty="0"/>
              <a:t>Click to edit Master title style</a:t>
            </a:r>
          </a:p>
        </p:txBody>
      </p:sp>
      <p:sp>
        <p:nvSpPr>
          <p:cNvPr id="13" name="Picture Placeholder 15"/>
          <p:cNvSpPr>
            <a:spLocks noGrp="1"/>
          </p:cNvSpPr>
          <p:nvPr>
            <p:ph type="pic" sz="quarter" idx="22"/>
          </p:nvPr>
        </p:nvSpPr>
        <p:spPr>
          <a:xfrm>
            <a:off x="7279922" y="1682497"/>
            <a:ext cx="4440999" cy="4143495"/>
          </a:xfrm>
          <a:prstGeom prst="rect">
            <a:avLst/>
          </a:prstGeom>
        </p:spPr>
        <p:txBody>
          <a:bodyPr vert="horz"/>
          <a:lstStyle/>
          <a:p>
            <a:pPr lvl="0"/>
            <a:endParaRPr lang="en-US" noProof="0" dirty="0"/>
          </a:p>
        </p:txBody>
      </p:sp>
      <p:sp>
        <p:nvSpPr>
          <p:cNvPr id="6" name="Slide Number Placeholder 2">
            <a:extLst>
              <a:ext uri="{FF2B5EF4-FFF2-40B4-BE49-F238E27FC236}">
                <a16:creationId xmlns:a16="http://schemas.microsoft.com/office/drawing/2014/main" id="{460EAB78-A414-4C17-8996-FC5B472DB9F2}"/>
              </a:ext>
            </a:extLst>
          </p:cNvPr>
          <p:cNvSpPr>
            <a:spLocks noGrp="1"/>
          </p:cNvSpPr>
          <p:nvPr>
            <p:ph type="sldNum" sz="quarter" idx="25"/>
          </p:nvPr>
        </p:nvSpPr>
        <p:spPr/>
        <p:txBody>
          <a:bodyPr/>
          <a:lstStyle>
            <a:lvl1pPr>
              <a:defRPr/>
            </a:lvl1pPr>
          </a:lstStyle>
          <a:p>
            <a:pPr>
              <a:defRPr/>
            </a:pPr>
            <a:fld id="{176998C4-890E-4641-9E27-C7A90B327C26}" type="slidenum">
              <a:rPr lang="en-US" altLang="en-US"/>
              <a:pPr>
                <a:defRPr/>
              </a:pPr>
              <a:t>‹#›</a:t>
            </a:fld>
            <a:endParaRPr lang="en-US" altLang="en-US"/>
          </a:p>
        </p:txBody>
      </p:sp>
      <p:sp>
        <p:nvSpPr>
          <p:cNvPr id="9" name="Text Placeholder 2">
            <a:extLst>
              <a:ext uri="{FF2B5EF4-FFF2-40B4-BE49-F238E27FC236}">
                <a16:creationId xmlns:a16="http://schemas.microsoft.com/office/drawing/2014/main" id="{F31D3E6A-58AB-4EC4-8FB0-BA0229DFF199}"/>
              </a:ext>
            </a:extLst>
          </p:cNvPr>
          <p:cNvSpPr>
            <a:spLocks noGrp="1"/>
          </p:cNvSpPr>
          <p:nvPr>
            <p:ph type="body" sz="quarter" idx="20"/>
          </p:nvPr>
        </p:nvSpPr>
        <p:spPr>
          <a:xfrm>
            <a:off x="491613" y="1649577"/>
            <a:ext cx="5424229" cy="455109"/>
          </a:xfrm>
          <a:prstGeom prst="rect">
            <a:avLst/>
          </a:prstGeom>
        </p:spPr>
        <p:txBody>
          <a:bodyPr vert="horz" lIns="0" tIns="0" rIns="0" bIns="0" anchor="t"/>
          <a:lstStyle>
            <a:lvl1pPr marL="0" indent="0">
              <a:lnSpc>
                <a:spcPct val="120000"/>
              </a:lnSpc>
              <a:buClrTx/>
              <a:buNone/>
              <a:defRPr sz="2400" b="1">
                <a:solidFill>
                  <a:schemeClr val="tx2"/>
                </a:solidFill>
              </a:defRPr>
            </a:lvl1pPr>
            <a:lvl2pPr>
              <a:lnSpc>
                <a:spcPct val="120000"/>
              </a:lnSpc>
              <a:buClrTx/>
              <a:defRPr sz="2400">
                <a:solidFill>
                  <a:srgbClr val="003359"/>
                </a:solidFill>
              </a:defRPr>
            </a:lvl2pPr>
            <a:lvl3pPr>
              <a:lnSpc>
                <a:spcPct val="120000"/>
              </a:lnSpc>
              <a:buClrTx/>
              <a:defRPr sz="2133">
                <a:solidFill>
                  <a:srgbClr val="003359"/>
                </a:solidFill>
              </a:defRPr>
            </a:lvl3pPr>
            <a:lvl4pPr>
              <a:lnSpc>
                <a:spcPct val="120000"/>
              </a:lnSpc>
              <a:buClrTx/>
              <a:defRPr sz="1867">
                <a:solidFill>
                  <a:srgbClr val="003359"/>
                </a:solidFill>
              </a:defRPr>
            </a:lvl4pPr>
            <a:lvl5pPr>
              <a:lnSpc>
                <a:spcPct val="120000"/>
              </a:lnSpc>
              <a:buClrTx/>
              <a:defRPr sz="1867">
                <a:solidFill>
                  <a:srgbClr val="003359"/>
                </a:solidFill>
              </a:defRPr>
            </a:lvl5pPr>
          </a:lstStyle>
          <a:p>
            <a:pPr lvl="0"/>
            <a:endParaRPr lang="en-US" dirty="0"/>
          </a:p>
        </p:txBody>
      </p:sp>
      <p:sp>
        <p:nvSpPr>
          <p:cNvPr id="11" name="Text Placeholder 2">
            <a:extLst>
              <a:ext uri="{FF2B5EF4-FFF2-40B4-BE49-F238E27FC236}">
                <a16:creationId xmlns:a16="http://schemas.microsoft.com/office/drawing/2014/main" id="{19C77F97-2FD4-4D1C-8E26-7FEB94949046}"/>
              </a:ext>
            </a:extLst>
          </p:cNvPr>
          <p:cNvSpPr>
            <a:spLocks noGrp="1"/>
          </p:cNvSpPr>
          <p:nvPr>
            <p:ph type="body" sz="quarter" idx="21"/>
          </p:nvPr>
        </p:nvSpPr>
        <p:spPr>
          <a:xfrm>
            <a:off x="495246" y="2176998"/>
            <a:ext cx="5422956" cy="3616074"/>
          </a:xfrm>
          <a:prstGeom prst="rect">
            <a:avLst/>
          </a:prstGeom>
        </p:spPr>
        <p:txBody>
          <a:bodyPr vert="horz" lIns="0" tIns="0" rIns="0" bIns="0"/>
          <a:lstStyle>
            <a:lvl1pPr marL="0" indent="0">
              <a:lnSpc>
                <a:spcPct val="120000"/>
              </a:lnSpc>
              <a:buClrTx/>
              <a:buFont typeface="Arial" panose="020B0604020202020204" pitchFamily="34" charset="0"/>
              <a:buNone/>
              <a:defRPr sz="2000">
                <a:solidFill>
                  <a:srgbClr val="003359"/>
                </a:solidFill>
              </a:defRPr>
            </a:lvl1pPr>
            <a:lvl2pPr>
              <a:lnSpc>
                <a:spcPct val="120000"/>
              </a:lnSpc>
              <a:buClrTx/>
              <a:defRPr sz="1800">
                <a:solidFill>
                  <a:srgbClr val="003359"/>
                </a:solidFill>
              </a:defRPr>
            </a:lvl2pPr>
            <a:lvl3pPr>
              <a:lnSpc>
                <a:spcPct val="120000"/>
              </a:lnSpc>
              <a:buClrTx/>
              <a:defRPr sz="1600">
                <a:solidFill>
                  <a:srgbClr val="003359"/>
                </a:solidFill>
              </a:defRPr>
            </a:lvl3pPr>
            <a:lvl4pPr>
              <a:lnSpc>
                <a:spcPct val="120000"/>
              </a:lnSpc>
              <a:buClrTx/>
              <a:defRPr sz="1600">
                <a:solidFill>
                  <a:srgbClr val="003359"/>
                </a:solidFill>
              </a:defRPr>
            </a:lvl4pPr>
            <a:lvl5pPr>
              <a:lnSpc>
                <a:spcPct val="120000"/>
              </a:lnSpc>
              <a:buClrTx/>
              <a:defRPr sz="1400">
                <a:solidFill>
                  <a:srgbClr val="003359"/>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2">
            <a:extLst>
              <a:ext uri="{FF2B5EF4-FFF2-40B4-BE49-F238E27FC236}">
                <a16:creationId xmlns:a16="http://schemas.microsoft.com/office/drawing/2014/main" id="{FD8228BD-0D3A-4C8B-AFED-4656BC9E8125}"/>
              </a:ext>
            </a:extLst>
          </p:cNvPr>
          <p:cNvSpPr>
            <a:spLocks noGrp="1"/>
          </p:cNvSpPr>
          <p:nvPr>
            <p:ph type="body" sz="quarter" idx="13"/>
          </p:nvPr>
        </p:nvSpPr>
        <p:spPr>
          <a:xfrm>
            <a:off x="495244" y="5997678"/>
            <a:ext cx="11194219" cy="290871"/>
          </a:xfrm>
          <a:prstGeom prst="rect">
            <a:avLst/>
          </a:prstGeom>
        </p:spPr>
        <p:txBody>
          <a:bodyPr vert="horz" lIns="0" tIns="0" rIns="0" bIns="0" anchor="b"/>
          <a:lstStyle>
            <a:lvl1pPr marL="0" indent="0" algn="l">
              <a:lnSpc>
                <a:spcPct val="120000"/>
              </a:lnSpc>
              <a:buClrTx/>
              <a:buNone/>
              <a:defRPr sz="1067">
                <a:solidFill>
                  <a:schemeClr val="bg1">
                    <a:lumMod val="50000"/>
                  </a:schemeClr>
                </a:solidFill>
              </a:defRPr>
            </a:lvl1pPr>
            <a:lvl2pPr>
              <a:lnSpc>
                <a:spcPct val="120000"/>
              </a:lnSpc>
              <a:buClrTx/>
              <a:defRPr sz="2400">
                <a:solidFill>
                  <a:srgbClr val="003359"/>
                </a:solidFill>
              </a:defRPr>
            </a:lvl2pPr>
            <a:lvl3pPr>
              <a:lnSpc>
                <a:spcPct val="120000"/>
              </a:lnSpc>
              <a:buClrTx/>
              <a:defRPr sz="2133">
                <a:solidFill>
                  <a:srgbClr val="003359"/>
                </a:solidFill>
              </a:defRPr>
            </a:lvl3pPr>
            <a:lvl4pPr>
              <a:lnSpc>
                <a:spcPct val="120000"/>
              </a:lnSpc>
              <a:buClrTx/>
              <a:defRPr sz="1867">
                <a:solidFill>
                  <a:srgbClr val="003359"/>
                </a:solidFill>
              </a:defRPr>
            </a:lvl4pPr>
            <a:lvl5pPr>
              <a:lnSpc>
                <a:spcPct val="120000"/>
              </a:lnSpc>
              <a:buClrTx/>
              <a:defRPr sz="1867">
                <a:solidFill>
                  <a:srgbClr val="003359"/>
                </a:solidFill>
              </a:defRPr>
            </a:lvl5pPr>
          </a:lstStyle>
          <a:p>
            <a:pPr lvl="0"/>
            <a:r>
              <a:rPr lang="en-US"/>
              <a:t>Click to edit Master text styles</a:t>
            </a:r>
          </a:p>
        </p:txBody>
      </p:sp>
    </p:spTree>
    <p:extLst>
      <p:ext uri="{BB962C8B-B14F-4D97-AF65-F5344CB8AC3E}">
        <p14:creationId xmlns:p14="http://schemas.microsoft.com/office/powerpoint/2010/main" val="309873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Break Slide Option 1">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CC621A3-7D1E-4F0C-9113-EFD38CFB488D}"/>
              </a:ext>
            </a:extLst>
          </p:cNvPr>
          <p:cNvSpPr/>
          <p:nvPr userDrawn="1"/>
        </p:nvSpPr>
        <p:spPr>
          <a:xfrm>
            <a:off x="0" y="0"/>
            <a:ext cx="12192000" cy="63669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121899" tIns="60949" rIns="121899" bIns="60949" anchor="ctr"/>
          <a:lstStyle/>
          <a:p>
            <a:pPr algn="ctr" defTabSz="609475" eaLnBrk="1" fontAlgn="auto" hangingPunct="1">
              <a:spcBef>
                <a:spcPts val="0"/>
              </a:spcBef>
              <a:spcAft>
                <a:spcPts val="0"/>
              </a:spcAft>
              <a:defRPr/>
            </a:pPr>
            <a:endParaRPr lang="en-US" dirty="0"/>
          </a:p>
        </p:txBody>
      </p:sp>
      <p:sp>
        <p:nvSpPr>
          <p:cNvPr id="7" name="Slide Number Placeholder 2">
            <a:extLst>
              <a:ext uri="{FF2B5EF4-FFF2-40B4-BE49-F238E27FC236}">
                <a16:creationId xmlns:a16="http://schemas.microsoft.com/office/drawing/2014/main" id="{5AC3BFFC-2525-4614-BFDA-FB05DDBDB5E8}"/>
              </a:ext>
            </a:extLst>
          </p:cNvPr>
          <p:cNvSpPr>
            <a:spLocks noGrp="1"/>
          </p:cNvSpPr>
          <p:nvPr>
            <p:ph type="sldNum" sz="quarter" idx="10"/>
          </p:nvPr>
        </p:nvSpPr>
        <p:spPr/>
        <p:txBody>
          <a:bodyPr/>
          <a:lstStyle>
            <a:lvl1pPr>
              <a:defRPr/>
            </a:lvl1pPr>
          </a:lstStyle>
          <a:p>
            <a:pPr>
              <a:defRPr/>
            </a:pPr>
            <a:fld id="{7E517CB7-7C84-468D-B465-D22DAD9C7118}" type="slidenum">
              <a:rPr lang="en-US" altLang="en-US"/>
              <a:pPr>
                <a:defRPr/>
              </a:pPr>
              <a:t>‹#›</a:t>
            </a:fld>
            <a:endParaRPr lang="en-US" altLang="en-US"/>
          </a:p>
        </p:txBody>
      </p:sp>
      <p:pic>
        <p:nvPicPr>
          <p:cNvPr id="8" name="Picture 1">
            <a:extLst>
              <a:ext uri="{FF2B5EF4-FFF2-40B4-BE49-F238E27FC236}">
                <a16:creationId xmlns:a16="http://schemas.microsoft.com/office/drawing/2014/main" id="{1C2D50FC-468B-4211-8250-DA8F1468F2FB}"/>
              </a:ext>
            </a:extLst>
          </p:cNvPr>
          <p:cNvPicPr>
            <a:picLocks noChangeAspect="1"/>
          </p:cNvPicPr>
          <p:nvPr userDrawn="1"/>
        </p:nvPicPr>
        <p:blipFill>
          <a:blip r:embed="rId2"/>
          <a:srcRect/>
          <a:stretch/>
        </p:blipFill>
        <p:spPr bwMode="auto">
          <a:xfrm>
            <a:off x="10110788" y="519113"/>
            <a:ext cx="1579563" cy="5268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a:extLst>
              <a:ext uri="{FF2B5EF4-FFF2-40B4-BE49-F238E27FC236}">
                <a16:creationId xmlns:a16="http://schemas.microsoft.com/office/drawing/2014/main" id="{F4C360E9-0DE7-4DCF-8E7B-891A7E481337}"/>
              </a:ext>
            </a:extLst>
          </p:cNvPr>
          <p:cNvSpPr>
            <a:spLocks noGrp="1"/>
          </p:cNvSpPr>
          <p:nvPr>
            <p:ph type="ctrTitle"/>
          </p:nvPr>
        </p:nvSpPr>
        <p:spPr>
          <a:xfrm>
            <a:off x="440268" y="2254743"/>
            <a:ext cx="11252200" cy="1139977"/>
          </a:xfrm>
          <a:prstGeom prst="rect">
            <a:avLst/>
          </a:prstGeom>
        </p:spPr>
        <p:txBody>
          <a:bodyPr lIns="0" tIns="45712" rIns="91424" bIns="45712" anchor="b"/>
          <a:lstStyle>
            <a:lvl1pPr>
              <a:lnSpc>
                <a:spcPct val="100000"/>
              </a:lnSpc>
              <a:defRPr sz="3600" b="1" i="0" cap="all" baseline="0">
                <a:solidFill>
                  <a:schemeClr val="tx2"/>
                </a:solidFill>
                <a:latin typeface="Arial Narrow" panose="020B0606020202030204" pitchFamily="34" charset="0"/>
                <a:cs typeface="Arial"/>
              </a:defRPr>
            </a:lvl1pPr>
          </a:lstStyle>
          <a:p>
            <a:r>
              <a:rPr lang="en-US" dirty="0"/>
              <a:t>Click to edit Master title style</a:t>
            </a:r>
          </a:p>
        </p:txBody>
      </p:sp>
      <p:sp>
        <p:nvSpPr>
          <p:cNvPr id="9" name="Text Placeholder 2">
            <a:extLst>
              <a:ext uri="{FF2B5EF4-FFF2-40B4-BE49-F238E27FC236}">
                <a16:creationId xmlns:a16="http://schemas.microsoft.com/office/drawing/2014/main" id="{B9FD38FD-A376-4435-A603-E7BA542ED176}"/>
              </a:ext>
            </a:extLst>
          </p:cNvPr>
          <p:cNvSpPr>
            <a:spLocks noGrp="1"/>
          </p:cNvSpPr>
          <p:nvPr>
            <p:ph type="body" sz="quarter" idx="14"/>
          </p:nvPr>
        </p:nvSpPr>
        <p:spPr>
          <a:xfrm>
            <a:off x="440268" y="3530733"/>
            <a:ext cx="11252200" cy="487397"/>
          </a:xfrm>
          <a:prstGeom prst="rect">
            <a:avLst/>
          </a:prstGeom>
        </p:spPr>
        <p:txBody>
          <a:bodyPr vert="horz" lIns="0" tIns="0" rIns="0" bIns="0" anchor="t"/>
          <a:lstStyle>
            <a:lvl1pPr marL="0" indent="0">
              <a:lnSpc>
                <a:spcPct val="120000"/>
              </a:lnSpc>
              <a:buClrTx/>
              <a:buNone/>
              <a:defRPr sz="2000" b="0">
                <a:solidFill>
                  <a:schemeClr val="tx2"/>
                </a:solidFill>
              </a:defRPr>
            </a:lvl1pPr>
            <a:lvl2pPr>
              <a:lnSpc>
                <a:spcPct val="120000"/>
              </a:lnSpc>
              <a:buClrTx/>
              <a:defRPr sz="2400">
                <a:solidFill>
                  <a:srgbClr val="003359"/>
                </a:solidFill>
              </a:defRPr>
            </a:lvl2pPr>
            <a:lvl3pPr>
              <a:lnSpc>
                <a:spcPct val="120000"/>
              </a:lnSpc>
              <a:buClrTx/>
              <a:defRPr sz="2133">
                <a:solidFill>
                  <a:srgbClr val="003359"/>
                </a:solidFill>
              </a:defRPr>
            </a:lvl3pPr>
            <a:lvl4pPr>
              <a:lnSpc>
                <a:spcPct val="120000"/>
              </a:lnSpc>
              <a:buClrTx/>
              <a:defRPr sz="1867">
                <a:solidFill>
                  <a:srgbClr val="003359"/>
                </a:solidFill>
              </a:defRPr>
            </a:lvl4pPr>
            <a:lvl5pPr>
              <a:lnSpc>
                <a:spcPct val="120000"/>
              </a:lnSpc>
              <a:buClrTx/>
              <a:defRPr sz="1867">
                <a:solidFill>
                  <a:srgbClr val="003359"/>
                </a:solidFill>
              </a:defRPr>
            </a:lvl5pPr>
          </a:lstStyle>
          <a:p>
            <a:pPr lvl="0"/>
            <a:r>
              <a:rPr lang="en-US" dirty="0"/>
              <a:t>Click to edit Master text styles</a:t>
            </a:r>
          </a:p>
        </p:txBody>
      </p:sp>
    </p:spTree>
    <p:extLst>
      <p:ext uri="{BB962C8B-B14F-4D97-AF65-F5344CB8AC3E}">
        <p14:creationId xmlns:p14="http://schemas.microsoft.com/office/powerpoint/2010/main" val="15326405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Break Slide Option 2">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6A168A0-838A-47AF-A23A-AC71DCCEFD89}"/>
              </a:ext>
            </a:extLst>
          </p:cNvPr>
          <p:cNvSpPr/>
          <p:nvPr userDrawn="1"/>
        </p:nvSpPr>
        <p:spPr>
          <a:xfrm>
            <a:off x="0" y="0"/>
            <a:ext cx="12192000"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lIns="121899" tIns="60949" rIns="121899" bIns="60949" anchor="ctr"/>
          <a:lstStyle/>
          <a:p>
            <a:pPr algn="ctr" defTabSz="609475" eaLnBrk="1" fontAlgn="auto" hangingPunct="1">
              <a:spcBef>
                <a:spcPts val="0"/>
              </a:spcBef>
              <a:spcAft>
                <a:spcPts val="0"/>
              </a:spcAft>
              <a:defRPr/>
            </a:pPr>
            <a:endParaRPr lang="en-US" dirty="0"/>
          </a:p>
        </p:txBody>
      </p:sp>
      <p:sp>
        <p:nvSpPr>
          <p:cNvPr id="5" name="Rectangle 10">
            <a:extLst>
              <a:ext uri="{FF2B5EF4-FFF2-40B4-BE49-F238E27FC236}">
                <a16:creationId xmlns:a16="http://schemas.microsoft.com/office/drawing/2014/main" id="{92CFAB18-3DFB-45A8-8869-1CC5BBFDC8D9}"/>
              </a:ext>
            </a:extLst>
          </p:cNvPr>
          <p:cNvSpPr>
            <a:spLocks/>
          </p:cNvSpPr>
          <p:nvPr userDrawn="1"/>
        </p:nvSpPr>
        <p:spPr bwMode="auto">
          <a:xfrm>
            <a:off x="488951" y="6460068"/>
            <a:ext cx="1991783" cy="192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b"/>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r>
              <a:rPr lang="en-US" altLang="en-US" sz="1067">
                <a:solidFill>
                  <a:srgbClr val="FFFFFF"/>
                </a:solidFill>
                <a:cs typeface="Arial" panose="020B0604020202020204" pitchFamily="34" charset="0"/>
              </a:rPr>
              <a:t>Confidential and proprietary. </a:t>
            </a:r>
            <a:endParaRPr lang="en-US" altLang="en-US" sz="800">
              <a:solidFill>
                <a:srgbClr val="FFFFFF"/>
              </a:solidFill>
              <a:cs typeface="Arial" panose="020B0604020202020204" pitchFamily="34" charset="0"/>
              <a:sym typeface="Arial" panose="020B0604020202020204" pitchFamily="34" charset="0"/>
            </a:endParaRPr>
          </a:p>
        </p:txBody>
      </p:sp>
      <p:sp>
        <p:nvSpPr>
          <p:cNvPr id="8" name="Slide Number Placeholder 2">
            <a:extLst>
              <a:ext uri="{FF2B5EF4-FFF2-40B4-BE49-F238E27FC236}">
                <a16:creationId xmlns:a16="http://schemas.microsoft.com/office/drawing/2014/main" id="{B52D459D-DD4E-4C95-A7B3-E22EC5D5D7CD}"/>
              </a:ext>
            </a:extLst>
          </p:cNvPr>
          <p:cNvSpPr>
            <a:spLocks noGrp="1"/>
          </p:cNvSpPr>
          <p:nvPr>
            <p:ph type="sldNum" sz="quarter" idx="10"/>
          </p:nvPr>
        </p:nvSpPr>
        <p:spPr/>
        <p:txBody>
          <a:bodyPr/>
          <a:lstStyle>
            <a:lvl1pPr>
              <a:defRPr>
                <a:solidFill>
                  <a:schemeClr val="bg1"/>
                </a:solidFill>
              </a:defRPr>
            </a:lvl1pPr>
          </a:lstStyle>
          <a:p>
            <a:pPr>
              <a:defRPr/>
            </a:pPr>
            <a:fld id="{0AED435A-72E1-49F7-AB02-D2C6C7ECEE1F}" type="slidenum">
              <a:rPr lang="en-US" altLang="en-US"/>
              <a:pPr>
                <a:defRPr/>
              </a:pPr>
              <a:t>‹#›</a:t>
            </a:fld>
            <a:endParaRPr lang="en-US" altLang="en-US"/>
          </a:p>
        </p:txBody>
      </p:sp>
      <p:pic>
        <p:nvPicPr>
          <p:cNvPr id="10" name="Picture 1">
            <a:extLst>
              <a:ext uri="{FF2B5EF4-FFF2-40B4-BE49-F238E27FC236}">
                <a16:creationId xmlns:a16="http://schemas.microsoft.com/office/drawing/2014/main" id="{FE22B7B2-4A14-44D7-A989-D52B5E9F0C45}"/>
              </a:ext>
            </a:extLst>
          </p:cNvPr>
          <p:cNvPicPr>
            <a:picLocks noChangeAspect="1"/>
          </p:cNvPicPr>
          <p:nvPr userDrawn="1"/>
        </p:nvPicPr>
        <p:blipFill>
          <a:blip r:embed="rId2"/>
          <a:srcRect/>
          <a:stretch/>
        </p:blipFill>
        <p:spPr bwMode="auto">
          <a:xfrm>
            <a:off x="10110788" y="519113"/>
            <a:ext cx="1579563" cy="5268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itle 1">
            <a:extLst>
              <a:ext uri="{FF2B5EF4-FFF2-40B4-BE49-F238E27FC236}">
                <a16:creationId xmlns:a16="http://schemas.microsoft.com/office/drawing/2014/main" id="{314F65D5-7D15-6B41-8833-70AA35E2A18A}"/>
              </a:ext>
            </a:extLst>
          </p:cNvPr>
          <p:cNvSpPr>
            <a:spLocks noGrp="1"/>
          </p:cNvSpPr>
          <p:nvPr>
            <p:ph type="ctrTitle"/>
          </p:nvPr>
        </p:nvSpPr>
        <p:spPr>
          <a:xfrm>
            <a:off x="440268" y="2254743"/>
            <a:ext cx="11252200" cy="1139977"/>
          </a:xfrm>
          <a:prstGeom prst="rect">
            <a:avLst/>
          </a:prstGeom>
        </p:spPr>
        <p:txBody>
          <a:bodyPr lIns="0" tIns="45712" rIns="91424" bIns="45712" anchor="b"/>
          <a:lstStyle>
            <a:lvl1pPr>
              <a:lnSpc>
                <a:spcPct val="100000"/>
              </a:lnSpc>
              <a:defRPr sz="3600" b="1" i="0" cap="all" baseline="0">
                <a:solidFill>
                  <a:schemeClr val="bg1"/>
                </a:solidFill>
                <a:latin typeface="Arial Narrow" panose="020B0606020202030204" pitchFamily="34" charset="0"/>
                <a:cs typeface="Arial"/>
              </a:defRPr>
            </a:lvl1pPr>
          </a:lstStyle>
          <a:p>
            <a:r>
              <a:rPr lang="en-US" dirty="0"/>
              <a:t>Click to edit Master title style</a:t>
            </a:r>
          </a:p>
        </p:txBody>
      </p:sp>
      <p:sp>
        <p:nvSpPr>
          <p:cNvPr id="12" name="Text Placeholder 2">
            <a:extLst>
              <a:ext uri="{FF2B5EF4-FFF2-40B4-BE49-F238E27FC236}">
                <a16:creationId xmlns:a16="http://schemas.microsoft.com/office/drawing/2014/main" id="{89C5BA3A-03B9-9040-9E2E-BC3A29E291AB}"/>
              </a:ext>
            </a:extLst>
          </p:cNvPr>
          <p:cNvSpPr>
            <a:spLocks noGrp="1"/>
          </p:cNvSpPr>
          <p:nvPr>
            <p:ph type="body" sz="quarter" idx="14"/>
          </p:nvPr>
        </p:nvSpPr>
        <p:spPr>
          <a:xfrm>
            <a:off x="440268" y="3530733"/>
            <a:ext cx="11252200" cy="487397"/>
          </a:xfrm>
          <a:prstGeom prst="rect">
            <a:avLst/>
          </a:prstGeom>
        </p:spPr>
        <p:txBody>
          <a:bodyPr vert="horz" lIns="0" tIns="0" rIns="0" bIns="0" anchor="t"/>
          <a:lstStyle>
            <a:lvl1pPr marL="0" indent="0">
              <a:lnSpc>
                <a:spcPct val="120000"/>
              </a:lnSpc>
              <a:buClrTx/>
              <a:buNone/>
              <a:defRPr sz="2000" b="0">
                <a:solidFill>
                  <a:schemeClr val="bg1"/>
                </a:solidFill>
              </a:defRPr>
            </a:lvl1pPr>
            <a:lvl2pPr>
              <a:lnSpc>
                <a:spcPct val="120000"/>
              </a:lnSpc>
              <a:buClrTx/>
              <a:defRPr sz="2400">
                <a:solidFill>
                  <a:srgbClr val="003359"/>
                </a:solidFill>
              </a:defRPr>
            </a:lvl2pPr>
            <a:lvl3pPr>
              <a:lnSpc>
                <a:spcPct val="120000"/>
              </a:lnSpc>
              <a:buClrTx/>
              <a:defRPr sz="2133">
                <a:solidFill>
                  <a:srgbClr val="003359"/>
                </a:solidFill>
              </a:defRPr>
            </a:lvl3pPr>
            <a:lvl4pPr>
              <a:lnSpc>
                <a:spcPct val="120000"/>
              </a:lnSpc>
              <a:buClrTx/>
              <a:defRPr sz="1867">
                <a:solidFill>
                  <a:srgbClr val="003359"/>
                </a:solidFill>
              </a:defRPr>
            </a:lvl4pPr>
            <a:lvl5pPr>
              <a:lnSpc>
                <a:spcPct val="120000"/>
              </a:lnSpc>
              <a:buClrTx/>
              <a:defRPr sz="1867">
                <a:solidFill>
                  <a:srgbClr val="003359"/>
                </a:solidFill>
              </a:defRPr>
            </a:lvl5pPr>
          </a:lstStyle>
          <a:p>
            <a:pPr lvl="0"/>
            <a:r>
              <a:rPr lang="en-US" dirty="0"/>
              <a:t>Click to edit Master text styles</a:t>
            </a:r>
          </a:p>
        </p:txBody>
      </p:sp>
    </p:spTree>
    <p:extLst>
      <p:ext uri="{BB962C8B-B14F-4D97-AF65-F5344CB8AC3E}">
        <p14:creationId xmlns:p14="http://schemas.microsoft.com/office/powerpoint/2010/main" val="15480950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Break Slide Option 3">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88BAE05-E624-4E15-960F-F011A879F53E}"/>
              </a:ext>
            </a:extLst>
          </p:cNvPr>
          <p:cNvSpPr/>
          <p:nvPr userDrawn="1"/>
        </p:nvSpPr>
        <p:spPr>
          <a:xfrm>
            <a:off x="0" y="0"/>
            <a:ext cx="1219200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lIns="121899" tIns="60949" rIns="121899" bIns="60949" anchor="ctr"/>
          <a:lstStyle/>
          <a:p>
            <a:pPr algn="ctr" defTabSz="609475" eaLnBrk="1" fontAlgn="auto" hangingPunct="1">
              <a:spcBef>
                <a:spcPts val="0"/>
              </a:spcBef>
              <a:spcAft>
                <a:spcPts val="0"/>
              </a:spcAft>
              <a:defRPr/>
            </a:pPr>
            <a:endParaRPr lang="en-US"/>
          </a:p>
        </p:txBody>
      </p:sp>
      <p:sp>
        <p:nvSpPr>
          <p:cNvPr id="5" name="Rectangle 10">
            <a:extLst>
              <a:ext uri="{FF2B5EF4-FFF2-40B4-BE49-F238E27FC236}">
                <a16:creationId xmlns:a16="http://schemas.microsoft.com/office/drawing/2014/main" id="{1B97FFFA-61D5-42EF-91F7-767A78A73B22}"/>
              </a:ext>
            </a:extLst>
          </p:cNvPr>
          <p:cNvSpPr>
            <a:spLocks/>
          </p:cNvSpPr>
          <p:nvPr userDrawn="1"/>
        </p:nvSpPr>
        <p:spPr bwMode="auto">
          <a:xfrm>
            <a:off x="488951" y="6460068"/>
            <a:ext cx="1991783" cy="192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b"/>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r>
              <a:rPr lang="en-US" altLang="en-US" sz="1067">
                <a:solidFill>
                  <a:srgbClr val="FFFFFF"/>
                </a:solidFill>
                <a:cs typeface="Arial" panose="020B0604020202020204" pitchFamily="34" charset="0"/>
              </a:rPr>
              <a:t>Confidential and proprietary. </a:t>
            </a:r>
            <a:endParaRPr lang="en-US" altLang="en-US" sz="800">
              <a:solidFill>
                <a:srgbClr val="FFFFFF"/>
              </a:solidFill>
              <a:cs typeface="Arial" panose="020B0604020202020204" pitchFamily="34" charset="0"/>
              <a:sym typeface="Arial" panose="020B0604020202020204" pitchFamily="34" charset="0"/>
            </a:endParaRPr>
          </a:p>
        </p:txBody>
      </p:sp>
      <p:sp>
        <p:nvSpPr>
          <p:cNvPr id="8" name="Slide Number Placeholder 2">
            <a:extLst>
              <a:ext uri="{FF2B5EF4-FFF2-40B4-BE49-F238E27FC236}">
                <a16:creationId xmlns:a16="http://schemas.microsoft.com/office/drawing/2014/main" id="{A9BCE3DB-64D2-44AC-AD1C-B173C48A2094}"/>
              </a:ext>
            </a:extLst>
          </p:cNvPr>
          <p:cNvSpPr>
            <a:spLocks noGrp="1"/>
          </p:cNvSpPr>
          <p:nvPr>
            <p:ph type="sldNum" sz="quarter" idx="10"/>
          </p:nvPr>
        </p:nvSpPr>
        <p:spPr/>
        <p:txBody>
          <a:bodyPr/>
          <a:lstStyle>
            <a:lvl1pPr>
              <a:defRPr>
                <a:solidFill>
                  <a:schemeClr val="bg1"/>
                </a:solidFill>
              </a:defRPr>
            </a:lvl1pPr>
          </a:lstStyle>
          <a:p>
            <a:pPr>
              <a:defRPr/>
            </a:pPr>
            <a:fld id="{6B11A170-94E1-4994-8B17-27EB5B9FB9B1}" type="slidenum">
              <a:rPr lang="en-US" altLang="en-US"/>
              <a:pPr>
                <a:defRPr/>
              </a:pPr>
              <a:t>‹#›</a:t>
            </a:fld>
            <a:endParaRPr lang="en-US" altLang="en-US"/>
          </a:p>
        </p:txBody>
      </p:sp>
      <p:pic>
        <p:nvPicPr>
          <p:cNvPr id="9" name="Picture 1">
            <a:extLst>
              <a:ext uri="{FF2B5EF4-FFF2-40B4-BE49-F238E27FC236}">
                <a16:creationId xmlns:a16="http://schemas.microsoft.com/office/drawing/2014/main" id="{954756FB-0CA1-4FF0-A9AE-B9DFE6FD5C6B}"/>
              </a:ext>
            </a:extLst>
          </p:cNvPr>
          <p:cNvPicPr>
            <a:picLocks noChangeAspect="1"/>
          </p:cNvPicPr>
          <p:nvPr userDrawn="1"/>
        </p:nvPicPr>
        <p:blipFill>
          <a:blip r:embed="rId2"/>
          <a:srcRect/>
          <a:stretch/>
        </p:blipFill>
        <p:spPr bwMode="auto">
          <a:xfrm>
            <a:off x="10110788" y="519113"/>
            <a:ext cx="1579563" cy="5268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le 1">
            <a:extLst>
              <a:ext uri="{FF2B5EF4-FFF2-40B4-BE49-F238E27FC236}">
                <a16:creationId xmlns:a16="http://schemas.microsoft.com/office/drawing/2014/main" id="{33E5D81C-816E-7743-9BDB-4703A851AD68}"/>
              </a:ext>
            </a:extLst>
          </p:cNvPr>
          <p:cNvSpPr>
            <a:spLocks noGrp="1"/>
          </p:cNvSpPr>
          <p:nvPr>
            <p:ph type="ctrTitle"/>
          </p:nvPr>
        </p:nvSpPr>
        <p:spPr>
          <a:xfrm>
            <a:off x="440268" y="2254743"/>
            <a:ext cx="11252200" cy="1139977"/>
          </a:xfrm>
          <a:prstGeom prst="rect">
            <a:avLst/>
          </a:prstGeom>
        </p:spPr>
        <p:txBody>
          <a:bodyPr lIns="0" tIns="45712" rIns="91424" bIns="45712" anchor="b"/>
          <a:lstStyle>
            <a:lvl1pPr>
              <a:lnSpc>
                <a:spcPct val="100000"/>
              </a:lnSpc>
              <a:defRPr sz="3600" b="1" i="0" cap="all" baseline="0">
                <a:solidFill>
                  <a:schemeClr val="bg1"/>
                </a:solidFill>
                <a:latin typeface="Arial Narrow" panose="020B0606020202030204" pitchFamily="34" charset="0"/>
                <a:cs typeface="Arial"/>
              </a:defRPr>
            </a:lvl1pPr>
          </a:lstStyle>
          <a:p>
            <a:r>
              <a:rPr lang="en-US" dirty="0"/>
              <a:t>Click to edit Master title style</a:t>
            </a:r>
          </a:p>
        </p:txBody>
      </p:sp>
      <p:sp>
        <p:nvSpPr>
          <p:cNvPr id="13" name="Text Placeholder 2">
            <a:extLst>
              <a:ext uri="{FF2B5EF4-FFF2-40B4-BE49-F238E27FC236}">
                <a16:creationId xmlns:a16="http://schemas.microsoft.com/office/drawing/2014/main" id="{D064C841-565F-7E4B-8F29-1BED0B04C9B8}"/>
              </a:ext>
            </a:extLst>
          </p:cNvPr>
          <p:cNvSpPr>
            <a:spLocks noGrp="1"/>
          </p:cNvSpPr>
          <p:nvPr>
            <p:ph type="body" sz="quarter" idx="14"/>
          </p:nvPr>
        </p:nvSpPr>
        <p:spPr>
          <a:xfrm>
            <a:off x="440268" y="3530733"/>
            <a:ext cx="11252200" cy="487397"/>
          </a:xfrm>
          <a:prstGeom prst="rect">
            <a:avLst/>
          </a:prstGeom>
        </p:spPr>
        <p:txBody>
          <a:bodyPr vert="horz" lIns="0" tIns="0" rIns="0" bIns="0" anchor="t"/>
          <a:lstStyle>
            <a:lvl1pPr marL="0" indent="0">
              <a:lnSpc>
                <a:spcPct val="120000"/>
              </a:lnSpc>
              <a:buClrTx/>
              <a:buNone/>
              <a:defRPr sz="2000" b="0">
                <a:solidFill>
                  <a:schemeClr val="bg1"/>
                </a:solidFill>
              </a:defRPr>
            </a:lvl1pPr>
            <a:lvl2pPr>
              <a:lnSpc>
                <a:spcPct val="120000"/>
              </a:lnSpc>
              <a:buClrTx/>
              <a:defRPr sz="2400">
                <a:solidFill>
                  <a:srgbClr val="003359"/>
                </a:solidFill>
              </a:defRPr>
            </a:lvl2pPr>
            <a:lvl3pPr>
              <a:lnSpc>
                <a:spcPct val="120000"/>
              </a:lnSpc>
              <a:buClrTx/>
              <a:defRPr sz="2133">
                <a:solidFill>
                  <a:srgbClr val="003359"/>
                </a:solidFill>
              </a:defRPr>
            </a:lvl3pPr>
            <a:lvl4pPr>
              <a:lnSpc>
                <a:spcPct val="120000"/>
              </a:lnSpc>
              <a:buClrTx/>
              <a:defRPr sz="1867">
                <a:solidFill>
                  <a:srgbClr val="003359"/>
                </a:solidFill>
              </a:defRPr>
            </a:lvl4pPr>
            <a:lvl5pPr>
              <a:lnSpc>
                <a:spcPct val="120000"/>
              </a:lnSpc>
              <a:buClrTx/>
              <a:defRPr sz="1867">
                <a:solidFill>
                  <a:srgbClr val="003359"/>
                </a:solidFill>
              </a:defRPr>
            </a:lvl5pPr>
          </a:lstStyle>
          <a:p>
            <a:pPr lvl="0"/>
            <a:r>
              <a:rPr lang="en-US" dirty="0"/>
              <a:t>Click to edit Master text styles</a:t>
            </a:r>
          </a:p>
        </p:txBody>
      </p:sp>
    </p:spTree>
    <p:extLst>
      <p:ext uri="{BB962C8B-B14F-4D97-AF65-F5344CB8AC3E}">
        <p14:creationId xmlns:p14="http://schemas.microsoft.com/office/powerpoint/2010/main" val="141565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hoto #4)">
    <p:spTree>
      <p:nvGrpSpPr>
        <p:cNvPr id="1" name=""/>
        <p:cNvGrpSpPr/>
        <p:nvPr/>
      </p:nvGrpSpPr>
      <p:grpSpPr>
        <a:xfrm>
          <a:off x="0" y="0"/>
          <a:ext cx="0" cy="0"/>
          <a:chOff x="0" y="0"/>
          <a:chExt cx="0" cy="0"/>
        </a:xfrm>
      </p:grpSpPr>
      <p:pic>
        <p:nvPicPr>
          <p:cNvPr id="4" name="Picture 7" descr="Person typing on laptop">
            <a:extLst>
              <a:ext uri="{FF2B5EF4-FFF2-40B4-BE49-F238E27FC236}">
                <a16:creationId xmlns:a16="http://schemas.microsoft.com/office/drawing/2014/main" id="{DDF89595-4240-45A7-82B4-6870568BC029}"/>
              </a:ext>
            </a:extLst>
          </p:cNvPr>
          <p:cNvPicPr>
            <a:picLocks noChangeAspect="1"/>
          </p:cNvPicPr>
          <p:nvPr userDrawn="1"/>
        </p:nvPicPr>
        <p:blipFill rotWithShape="1">
          <a:blip r:embed="rId2"/>
          <a:srcRect b="11799"/>
          <a:stretch/>
        </p:blipFill>
        <p:spPr bwMode="auto">
          <a:xfrm>
            <a:off x="-17728" y="-88900"/>
            <a:ext cx="12209728" cy="701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10">
            <a:extLst>
              <a:ext uri="{FF2B5EF4-FFF2-40B4-BE49-F238E27FC236}">
                <a16:creationId xmlns:a16="http://schemas.microsoft.com/office/drawing/2014/main" id="{F811C796-E159-427D-8158-4BDCF4F40F3D}"/>
              </a:ext>
            </a:extLst>
          </p:cNvPr>
          <p:cNvSpPr>
            <a:spLocks/>
          </p:cNvSpPr>
          <p:nvPr userDrawn="1"/>
        </p:nvSpPr>
        <p:spPr bwMode="auto">
          <a:xfrm>
            <a:off x="2673351" y="6460068"/>
            <a:ext cx="9004300" cy="192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b"/>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eaLnBrk="1" hangingPunct="1">
              <a:defRPr/>
            </a:pPr>
            <a:r>
              <a:rPr lang="en-US" altLang="en-US" sz="1067">
                <a:solidFill>
                  <a:srgbClr val="FFFFFF"/>
                </a:solidFill>
                <a:cs typeface="Arial" panose="020B0604020202020204" pitchFamily="34" charset="0"/>
              </a:rPr>
              <a:t>Blue Cross</a:t>
            </a:r>
            <a:r>
              <a:rPr lang="en-US" altLang="en-US" sz="1067" baseline="30000">
                <a:solidFill>
                  <a:srgbClr val="FFFFFF"/>
                </a:solidFill>
                <a:cs typeface="Arial" panose="020B0604020202020204" pitchFamily="34" charset="0"/>
              </a:rPr>
              <a:t>®</a:t>
            </a:r>
            <a:r>
              <a:rPr lang="en-US" altLang="en-US" sz="1067">
                <a:solidFill>
                  <a:srgbClr val="FFFFFF"/>
                </a:solidFill>
                <a:cs typeface="Arial" panose="020B0604020202020204" pitchFamily="34" charset="0"/>
              </a:rPr>
              <a:t> and Blue Shield</a:t>
            </a:r>
            <a:r>
              <a:rPr lang="en-US" altLang="en-US" sz="1067" baseline="30000">
                <a:solidFill>
                  <a:srgbClr val="FFFFFF"/>
                </a:solidFill>
                <a:cs typeface="Arial" panose="020B0604020202020204" pitchFamily="34" charset="0"/>
              </a:rPr>
              <a:t>®</a:t>
            </a:r>
            <a:r>
              <a:rPr lang="en-US" altLang="en-US" sz="1067">
                <a:solidFill>
                  <a:srgbClr val="FFFFFF"/>
                </a:solidFill>
                <a:cs typeface="Arial" panose="020B0604020202020204" pitchFamily="34" charset="0"/>
              </a:rPr>
              <a:t> of Minnesota and Blue Plus</a:t>
            </a:r>
            <a:r>
              <a:rPr lang="en-US" altLang="en-US" sz="1067" baseline="30000">
                <a:solidFill>
                  <a:srgbClr val="FFFFFF"/>
                </a:solidFill>
                <a:cs typeface="Arial" panose="020B0604020202020204" pitchFamily="34" charset="0"/>
              </a:rPr>
              <a:t>®</a:t>
            </a:r>
            <a:r>
              <a:rPr lang="en-US" altLang="en-US" sz="1067">
                <a:solidFill>
                  <a:srgbClr val="FFFFFF"/>
                </a:solidFill>
                <a:cs typeface="Arial" panose="020B0604020202020204" pitchFamily="34" charset="0"/>
              </a:rPr>
              <a:t> are nonprofit independent licensees of the Blue Cross and Blue Shield Association.</a:t>
            </a:r>
            <a:endParaRPr lang="en-US" altLang="en-US" sz="800">
              <a:solidFill>
                <a:srgbClr val="FFFFFF"/>
              </a:solidFill>
              <a:cs typeface="Arial" panose="020B0604020202020204" pitchFamily="34" charset="0"/>
              <a:sym typeface="Arial" panose="020B0604020202020204" pitchFamily="34" charset="0"/>
            </a:endParaRPr>
          </a:p>
        </p:txBody>
      </p:sp>
      <p:sp>
        <p:nvSpPr>
          <p:cNvPr id="6" name="Rectangle 10">
            <a:extLst>
              <a:ext uri="{FF2B5EF4-FFF2-40B4-BE49-F238E27FC236}">
                <a16:creationId xmlns:a16="http://schemas.microsoft.com/office/drawing/2014/main" id="{9C993657-FF66-4580-AC9D-A7C7E8DD40CE}"/>
              </a:ext>
            </a:extLst>
          </p:cNvPr>
          <p:cNvSpPr>
            <a:spLocks/>
          </p:cNvSpPr>
          <p:nvPr userDrawn="1"/>
        </p:nvSpPr>
        <p:spPr bwMode="auto">
          <a:xfrm>
            <a:off x="488951" y="6460068"/>
            <a:ext cx="1991783" cy="192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b"/>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r>
              <a:rPr lang="en-US" altLang="en-US" sz="1067">
                <a:solidFill>
                  <a:srgbClr val="FFFFFF"/>
                </a:solidFill>
                <a:cs typeface="Arial" panose="020B0604020202020204" pitchFamily="34" charset="0"/>
              </a:rPr>
              <a:t>Confidential and proprietary. </a:t>
            </a:r>
            <a:endParaRPr lang="en-US" altLang="en-US" sz="800">
              <a:solidFill>
                <a:srgbClr val="FFFFFF"/>
              </a:solidFill>
              <a:cs typeface="Arial" panose="020B0604020202020204" pitchFamily="34" charset="0"/>
              <a:sym typeface="Arial" panose="020B0604020202020204" pitchFamily="34" charset="0"/>
            </a:endParaRPr>
          </a:p>
        </p:txBody>
      </p:sp>
      <p:sp>
        <p:nvSpPr>
          <p:cNvPr id="2" name="TextBox 1">
            <a:extLst>
              <a:ext uri="{FF2B5EF4-FFF2-40B4-BE49-F238E27FC236}">
                <a16:creationId xmlns:a16="http://schemas.microsoft.com/office/drawing/2014/main" id="{E745590A-0F26-CF49-8D8A-2A95EA799D4F}"/>
              </a:ext>
            </a:extLst>
          </p:cNvPr>
          <p:cNvSpPr txBox="1"/>
          <p:nvPr userDrawn="1"/>
        </p:nvSpPr>
        <p:spPr>
          <a:xfrm>
            <a:off x="-2762491" y="1774785"/>
            <a:ext cx="0" cy="0"/>
          </a:xfrm>
          <a:prstGeom prst="rect">
            <a:avLst/>
          </a:prstGeom>
        </p:spPr>
        <p:txBody>
          <a:bodyPr wrap="none" rtlCol="0">
            <a:normAutofit fontScale="25000" lnSpcReduction="20000"/>
          </a:bodyPr>
          <a:lstStyle/>
          <a:p>
            <a:endParaRPr lang="en-US" sz="2000" dirty="0"/>
          </a:p>
        </p:txBody>
      </p:sp>
      <p:sp>
        <p:nvSpPr>
          <p:cNvPr id="10" name="Title 1">
            <a:extLst>
              <a:ext uri="{FF2B5EF4-FFF2-40B4-BE49-F238E27FC236}">
                <a16:creationId xmlns:a16="http://schemas.microsoft.com/office/drawing/2014/main" id="{F2441744-F7DD-1F4E-8678-42B119E1CB1C}"/>
              </a:ext>
            </a:extLst>
          </p:cNvPr>
          <p:cNvSpPr>
            <a:spLocks noGrp="1"/>
          </p:cNvSpPr>
          <p:nvPr>
            <p:ph type="ctrTitle" hasCustomPrompt="1"/>
          </p:nvPr>
        </p:nvSpPr>
        <p:spPr>
          <a:xfrm>
            <a:off x="494272" y="2073023"/>
            <a:ext cx="11194305" cy="1668968"/>
          </a:xfrm>
          <a:prstGeom prst="rect">
            <a:avLst/>
          </a:prstGeom>
        </p:spPr>
        <p:txBody>
          <a:bodyPr lIns="0" tIns="45712" rIns="91424" bIns="45712" anchor="b"/>
          <a:lstStyle>
            <a:lvl1pPr>
              <a:lnSpc>
                <a:spcPct val="100000"/>
              </a:lnSpc>
              <a:defRPr sz="4800" b="1" i="0" cap="all" baseline="0">
                <a:solidFill>
                  <a:srgbClr val="F9F9FF"/>
                </a:solidFill>
                <a:latin typeface="Arial Narrow" panose="020B0604020202020204" pitchFamily="34" charset="0"/>
                <a:cs typeface="Arial Narrow" panose="020B0604020202020204" pitchFamily="34" charset="0"/>
              </a:defRPr>
            </a:lvl1pPr>
          </a:lstStyle>
          <a:p>
            <a:br>
              <a:rPr lang="en-US" dirty="0"/>
            </a:br>
            <a:r>
              <a:rPr lang="en-US" dirty="0"/>
              <a:t>Click to edit Master title style</a:t>
            </a:r>
          </a:p>
        </p:txBody>
      </p:sp>
      <p:sp>
        <p:nvSpPr>
          <p:cNvPr id="11" name="Text Placeholder 2">
            <a:extLst>
              <a:ext uri="{FF2B5EF4-FFF2-40B4-BE49-F238E27FC236}">
                <a16:creationId xmlns:a16="http://schemas.microsoft.com/office/drawing/2014/main" id="{99021E50-3616-E248-9417-7E5F80325600}"/>
              </a:ext>
            </a:extLst>
          </p:cNvPr>
          <p:cNvSpPr>
            <a:spLocks noGrp="1"/>
          </p:cNvSpPr>
          <p:nvPr>
            <p:ph type="body" sz="quarter" idx="14"/>
          </p:nvPr>
        </p:nvSpPr>
        <p:spPr>
          <a:xfrm>
            <a:off x="494272" y="3878002"/>
            <a:ext cx="11194305" cy="435303"/>
          </a:xfrm>
          <a:prstGeom prst="rect">
            <a:avLst/>
          </a:prstGeom>
        </p:spPr>
        <p:txBody>
          <a:bodyPr vert="horz" lIns="0" tIns="0" rIns="0" bIns="0" anchor="t"/>
          <a:lstStyle>
            <a:lvl1pPr marL="0" indent="0">
              <a:lnSpc>
                <a:spcPct val="120000"/>
              </a:lnSpc>
              <a:buClrTx/>
              <a:buNone/>
              <a:defRPr sz="2133" b="0">
                <a:solidFill>
                  <a:schemeClr val="bg1"/>
                </a:solidFill>
              </a:defRPr>
            </a:lvl1pPr>
            <a:lvl2pPr>
              <a:lnSpc>
                <a:spcPct val="120000"/>
              </a:lnSpc>
              <a:buClrTx/>
              <a:defRPr sz="2400">
                <a:solidFill>
                  <a:srgbClr val="003359"/>
                </a:solidFill>
              </a:defRPr>
            </a:lvl2pPr>
            <a:lvl3pPr>
              <a:lnSpc>
                <a:spcPct val="120000"/>
              </a:lnSpc>
              <a:buClrTx/>
              <a:defRPr sz="2133">
                <a:solidFill>
                  <a:srgbClr val="003359"/>
                </a:solidFill>
              </a:defRPr>
            </a:lvl3pPr>
            <a:lvl4pPr>
              <a:lnSpc>
                <a:spcPct val="120000"/>
              </a:lnSpc>
              <a:buClrTx/>
              <a:defRPr sz="1867">
                <a:solidFill>
                  <a:srgbClr val="003359"/>
                </a:solidFill>
              </a:defRPr>
            </a:lvl4pPr>
            <a:lvl5pPr>
              <a:lnSpc>
                <a:spcPct val="120000"/>
              </a:lnSpc>
              <a:buClrTx/>
              <a:defRPr sz="1867">
                <a:solidFill>
                  <a:srgbClr val="003359"/>
                </a:solidFill>
              </a:defRPr>
            </a:lvl5pPr>
          </a:lstStyle>
          <a:p>
            <a:pPr lvl="0"/>
            <a:r>
              <a:rPr lang="en-US" dirty="0"/>
              <a:t>Click to edit Master text styles</a:t>
            </a:r>
          </a:p>
        </p:txBody>
      </p:sp>
      <p:sp>
        <p:nvSpPr>
          <p:cNvPr id="12" name="Text Placeholder 2">
            <a:extLst>
              <a:ext uri="{FF2B5EF4-FFF2-40B4-BE49-F238E27FC236}">
                <a16:creationId xmlns:a16="http://schemas.microsoft.com/office/drawing/2014/main" id="{B4ED57AC-1B32-154A-BC33-83A533077DA7}"/>
              </a:ext>
            </a:extLst>
          </p:cNvPr>
          <p:cNvSpPr>
            <a:spLocks noGrp="1"/>
          </p:cNvSpPr>
          <p:nvPr>
            <p:ph type="body" sz="quarter" idx="15"/>
          </p:nvPr>
        </p:nvSpPr>
        <p:spPr>
          <a:xfrm>
            <a:off x="494272" y="4369781"/>
            <a:ext cx="11194305" cy="435303"/>
          </a:xfrm>
          <a:prstGeom prst="rect">
            <a:avLst/>
          </a:prstGeom>
        </p:spPr>
        <p:txBody>
          <a:bodyPr vert="horz" lIns="0" tIns="0" rIns="0" bIns="0" anchor="t"/>
          <a:lstStyle>
            <a:lvl1pPr marL="0" indent="0">
              <a:lnSpc>
                <a:spcPct val="120000"/>
              </a:lnSpc>
              <a:buClrTx/>
              <a:buNone/>
              <a:defRPr sz="1600" b="0" i="0">
                <a:solidFill>
                  <a:schemeClr val="bg1"/>
                </a:solidFill>
                <a:latin typeface="Arial Narrow" panose="020B0604020202020204" pitchFamily="34" charset="0"/>
                <a:cs typeface="Arial Narrow" panose="020B0604020202020204" pitchFamily="34" charset="0"/>
              </a:defRPr>
            </a:lvl1pPr>
            <a:lvl2pPr>
              <a:lnSpc>
                <a:spcPct val="120000"/>
              </a:lnSpc>
              <a:buClrTx/>
              <a:defRPr sz="2400">
                <a:solidFill>
                  <a:srgbClr val="003359"/>
                </a:solidFill>
              </a:defRPr>
            </a:lvl2pPr>
            <a:lvl3pPr>
              <a:lnSpc>
                <a:spcPct val="120000"/>
              </a:lnSpc>
              <a:buClrTx/>
              <a:defRPr sz="2133">
                <a:solidFill>
                  <a:srgbClr val="003359"/>
                </a:solidFill>
              </a:defRPr>
            </a:lvl3pPr>
            <a:lvl4pPr>
              <a:lnSpc>
                <a:spcPct val="120000"/>
              </a:lnSpc>
              <a:buClrTx/>
              <a:defRPr sz="1867">
                <a:solidFill>
                  <a:srgbClr val="003359"/>
                </a:solidFill>
              </a:defRPr>
            </a:lvl4pPr>
            <a:lvl5pPr>
              <a:lnSpc>
                <a:spcPct val="120000"/>
              </a:lnSpc>
              <a:buClrTx/>
              <a:defRPr sz="1867">
                <a:solidFill>
                  <a:srgbClr val="003359"/>
                </a:solidFill>
              </a:defRPr>
            </a:lvl5pPr>
          </a:lstStyle>
          <a:p>
            <a:pPr lvl="0"/>
            <a:r>
              <a:rPr lang="en-US" dirty="0"/>
              <a:t>Click to edit Master text styles</a:t>
            </a:r>
          </a:p>
        </p:txBody>
      </p:sp>
      <p:pic>
        <p:nvPicPr>
          <p:cNvPr id="13" name="Picture 1">
            <a:extLst>
              <a:ext uri="{FF2B5EF4-FFF2-40B4-BE49-F238E27FC236}">
                <a16:creationId xmlns:a16="http://schemas.microsoft.com/office/drawing/2014/main" id="{D35AD8E4-E6CA-4CE5-A3F2-934316C8E3D9}"/>
              </a:ext>
            </a:extLst>
          </p:cNvPr>
          <p:cNvPicPr>
            <a:picLocks noChangeAspect="1"/>
          </p:cNvPicPr>
          <p:nvPr userDrawn="1"/>
        </p:nvPicPr>
        <p:blipFill>
          <a:blip r:embed="rId3"/>
          <a:srcRect/>
          <a:stretch/>
        </p:blipFill>
        <p:spPr bwMode="auto">
          <a:xfrm>
            <a:off x="10110788" y="519113"/>
            <a:ext cx="1579563" cy="5268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59803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No Photo)">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16E4293-6C74-4977-B5AF-97F0553BB08C}"/>
              </a:ext>
            </a:extLst>
          </p:cNvPr>
          <p:cNvSpPr/>
          <p:nvPr userDrawn="1"/>
        </p:nvSpPr>
        <p:spPr>
          <a:xfrm>
            <a:off x="0" y="0"/>
            <a:ext cx="12192000"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lIns="121899" tIns="60949" rIns="121899" bIns="60949" anchor="ctr"/>
          <a:lstStyle/>
          <a:p>
            <a:pPr algn="ctr" defTabSz="609475" eaLnBrk="1" fontAlgn="auto" hangingPunct="1">
              <a:spcBef>
                <a:spcPts val="0"/>
              </a:spcBef>
              <a:spcAft>
                <a:spcPts val="0"/>
              </a:spcAft>
              <a:defRPr/>
            </a:pPr>
            <a:endParaRPr lang="en-US"/>
          </a:p>
        </p:txBody>
      </p:sp>
      <p:sp>
        <p:nvSpPr>
          <p:cNvPr id="5" name="Rectangle 10">
            <a:extLst>
              <a:ext uri="{FF2B5EF4-FFF2-40B4-BE49-F238E27FC236}">
                <a16:creationId xmlns:a16="http://schemas.microsoft.com/office/drawing/2014/main" id="{2524DE00-A931-42E3-AEFA-04FA81B864E2}"/>
              </a:ext>
            </a:extLst>
          </p:cNvPr>
          <p:cNvSpPr>
            <a:spLocks/>
          </p:cNvSpPr>
          <p:nvPr userDrawn="1"/>
        </p:nvSpPr>
        <p:spPr bwMode="auto">
          <a:xfrm>
            <a:off x="2673351" y="6460068"/>
            <a:ext cx="9004300" cy="192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b"/>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eaLnBrk="1" hangingPunct="1">
              <a:defRPr/>
            </a:pPr>
            <a:r>
              <a:rPr lang="en-US" altLang="en-US" sz="1067">
                <a:solidFill>
                  <a:srgbClr val="FFFFFF"/>
                </a:solidFill>
                <a:cs typeface="Arial" panose="020B0604020202020204" pitchFamily="34" charset="0"/>
              </a:rPr>
              <a:t>Blue Cross</a:t>
            </a:r>
            <a:r>
              <a:rPr lang="en-US" altLang="en-US" sz="1067" baseline="30000">
                <a:solidFill>
                  <a:srgbClr val="FFFFFF"/>
                </a:solidFill>
                <a:cs typeface="Arial" panose="020B0604020202020204" pitchFamily="34" charset="0"/>
              </a:rPr>
              <a:t>®</a:t>
            </a:r>
            <a:r>
              <a:rPr lang="en-US" altLang="en-US" sz="1067">
                <a:solidFill>
                  <a:srgbClr val="FFFFFF"/>
                </a:solidFill>
                <a:cs typeface="Arial" panose="020B0604020202020204" pitchFamily="34" charset="0"/>
              </a:rPr>
              <a:t> and Blue Shield</a:t>
            </a:r>
            <a:r>
              <a:rPr lang="en-US" altLang="en-US" sz="1067" baseline="30000">
                <a:solidFill>
                  <a:srgbClr val="FFFFFF"/>
                </a:solidFill>
                <a:cs typeface="Arial" panose="020B0604020202020204" pitchFamily="34" charset="0"/>
              </a:rPr>
              <a:t>®</a:t>
            </a:r>
            <a:r>
              <a:rPr lang="en-US" altLang="en-US" sz="1067">
                <a:solidFill>
                  <a:srgbClr val="FFFFFF"/>
                </a:solidFill>
                <a:cs typeface="Arial" panose="020B0604020202020204" pitchFamily="34" charset="0"/>
              </a:rPr>
              <a:t> of Minnesota and Blue Plus</a:t>
            </a:r>
            <a:r>
              <a:rPr lang="en-US" altLang="en-US" sz="1067" baseline="30000">
                <a:solidFill>
                  <a:srgbClr val="FFFFFF"/>
                </a:solidFill>
                <a:cs typeface="Arial" panose="020B0604020202020204" pitchFamily="34" charset="0"/>
              </a:rPr>
              <a:t>®</a:t>
            </a:r>
            <a:r>
              <a:rPr lang="en-US" altLang="en-US" sz="1067">
                <a:solidFill>
                  <a:srgbClr val="FFFFFF"/>
                </a:solidFill>
                <a:cs typeface="Arial" panose="020B0604020202020204" pitchFamily="34" charset="0"/>
              </a:rPr>
              <a:t> are nonprofit independent licensees of the Blue Cross and Blue Shield Association.</a:t>
            </a:r>
            <a:endParaRPr lang="en-US" altLang="en-US" sz="800">
              <a:solidFill>
                <a:srgbClr val="FFFFFF"/>
              </a:solidFill>
              <a:cs typeface="Arial" panose="020B0604020202020204" pitchFamily="34" charset="0"/>
              <a:sym typeface="Arial" panose="020B0604020202020204" pitchFamily="34" charset="0"/>
            </a:endParaRPr>
          </a:p>
        </p:txBody>
      </p:sp>
      <p:sp>
        <p:nvSpPr>
          <p:cNvPr id="6" name="Rectangle 10">
            <a:extLst>
              <a:ext uri="{FF2B5EF4-FFF2-40B4-BE49-F238E27FC236}">
                <a16:creationId xmlns:a16="http://schemas.microsoft.com/office/drawing/2014/main" id="{3CF8D3AC-9744-4BD4-A951-B7E83FFAA9BF}"/>
              </a:ext>
            </a:extLst>
          </p:cNvPr>
          <p:cNvSpPr>
            <a:spLocks/>
          </p:cNvSpPr>
          <p:nvPr userDrawn="1"/>
        </p:nvSpPr>
        <p:spPr bwMode="auto">
          <a:xfrm>
            <a:off x="488951" y="6460068"/>
            <a:ext cx="1991783" cy="192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b"/>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r>
              <a:rPr lang="en-US" altLang="en-US" sz="1067">
                <a:solidFill>
                  <a:srgbClr val="FFFFFF"/>
                </a:solidFill>
                <a:cs typeface="Arial" panose="020B0604020202020204" pitchFamily="34" charset="0"/>
              </a:rPr>
              <a:t>Confidential and proprietary. </a:t>
            </a:r>
            <a:endParaRPr lang="en-US" altLang="en-US" sz="800">
              <a:solidFill>
                <a:srgbClr val="FFFFFF"/>
              </a:solidFill>
              <a:cs typeface="Arial" panose="020B0604020202020204" pitchFamily="34" charset="0"/>
              <a:sym typeface="Arial" panose="020B0604020202020204" pitchFamily="34" charset="0"/>
            </a:endParaRPr>
          </a:p>
        </p:txBody>
      </p:sp>
      <p:sp>
        <p:nvSpPr>
          <p:cNvPr id="15" name="Title 1"/>
          <p:cNvSpPr>
            <a:spLocks noGrp="1"/>
          </p:cNvSpPr>
          <p:nvPr>
            <p:ph type="ctrTitle" hasCustomPrompt="1"/>
          </p:nvPr>
        </p:nvSpPr>
        <p:spPr>
          <a:xfrm>
            <a:off x="494272" y="2073023"/>
            <a:ext cx="11194305" cy="1668968"/>
          </a:xfrm>
          <a:prstGeom prst="rect">
            <a:avLst/>
          </a:prstGeom>
        </p:spPr>
        <p:txBody>
          <a:bodyPr lIns="0" tIns="45712" rIns="91424" bIns="45712" anchor="b"/>
          <a:lstStyle>
            <a:lvl1pPr>
              <a:lnSpc>
                <a:spcPct val="100000"/>
              </a:lnSpc>
              <a:defRPr sz="4800" b="1" i="0" cap="all" baseline="0">
                <a:solidFill>
                  <a:srgbClr val="F9F9FF"/>
                </a:solidFill>
                <a:latin typeface="Arial Narrow" panose="020B0604020202020204" pitchFamily="34" charset="0"/>
                <a:cs typeface="Arial Narrow" panose="020B0604020202020204" pitchFamily="34" charset="0"/>
              </a:defRPr>
            </a:lvl1pPr>
          </a:lstStyle>
          <a:p>
            <a:br>
              <a:rPr lang="en-US" dirty="0"/>
            </a:br>
            <a:r>
              <a:rPr lang="en-US" dirty="0"/>
              <a:t>Click to edit Master title style</a:t>
            </a:r>
          </a:p>
        </p:txBody>
      </p:sp>
      <p:sp>
        <p:nvSpPr>
          <p:cNvPr id="16" name="Text Placeholder 2"/>
          <p:cNvSpPr>
            <a:spLocks noGrp="1"/>
          </p:cNvSpPr>
          <p:nvPr>
            <p:ph type="body" sz="quarter" idx="14"/>
          </p:nvPr>
        </p:nvSpPr>
        <p:spPr>
          <a:xfrm>
            <a:off x="494272" y="3878002"/>
            <a:ext cx="11194305" cy="435303"/>
          </a:xfrm>
          <a:prstGeom prst="rect">
            <a:avLst/>
          </a:prstGeom>
        </p:spPr>
        <p:txBody>
          <a:bodyPr vert="horz" lIns="0" tIns="0" rIns="0" bIns="0" anchor="t"/>
          <a:lstStyle>
            <a:lvl1pPr marL="0" indent="0">
              <a:lnSpc>
                <a:spcPct val="120000"/>
              </a:lnSpc>
              <a:buClrTx/>
              <a:buNone/>
              <a:defRPr sz="2133" b="0">
                <a:solidFill>
                  <a:schemeClr val="bg1"/>
                </a:solidFill>
              </a:defRPr>
            </a:lvl1pPr>
            <a:lvl2pPr>
              <a:lnSpc>
                <a:spcPct val="120000"/>
              </a:lnSpc>
              <a:buClrTx/>
              <a:defRPr sz="2400">
                <a:solidFill>
                  <a:srgbClr val="003359"/>
                </a:solidFill>
              </a:defRPr>
            </a:lvl2pPr>
            <a:lvl3pPr>
              <a:lnSpc>
                <a:spcPct val="120000"/>
              </a:lnSpc>
              <a:buClrTx/>
              <a:defRPr sz="2133">
                <a:solidFill>
                  <a:srgbClr val="003359"/>
                </a:solidFill>
              </a:defRPr>
            </a:lvl3pPr>
            <a:lvl4pPr>
              <a:lnSpc>
                <a:spcPct val="120000"/>
              </a:lnSpc>
              <a:buClrTx/>
              <a:defRPr sz="1867">
                <a:solidFill>
                  <a:srgbClr val="003359"/>
                </a:solidFill>
              </a:defRPr>
            </a:lvl4pPr>
            <a:lvl5pPr>
              <a:lnSpc>
                <a:spcPct val="120000"/>
              </a:lnSpc>
              <a:buClrTx/>
              <a:defRPr sz="1867">
                <a:solidFill>
                  <a:srgbClr val="003359"/>
                </a:solidFill>
              </a:defRPr>
            </a:lvl5pPr>
          </a:lstStyle>
          <a:p>
            <a:pPr lvl="0"/>
            <a:r>
              <a:rPr lang="en-US" dirty="0"/>
              <a:t>Click to edit Master text styles</a:t>
            </a:r>
          </a:p>
        </p:txBody>
      </p:sp>
      <p:sp>
        <p:nvSpPr>
          <p:cNvPr id="9" name="Text Placeholder 2">
            <a:extLst>
              <a:ext uri="{FF2B5EF4-FFF2-40B4-BE49-F238E27FC236}">
                <a16:creationId xmlns:a16="http://schemas.microsoft.com/office/drawing/2014/main" id="{4EC4B046-F873-1549-A601-4ED086391E1F}"/>
              </a:ext>
            </a:extLst>
          </p:cNvPr>
          <p:cNvSpPr>
            <a:spLocks noGrp="1"/>
          </p:cNvSpPr>
          <p:nvPr>
            <p:ph type="body" sz="quarter" idx="15"/>
          </p:nvPr>
        </p:nvSpPr>
        <p:spPr>
          <a:xfrm>
            <a:off x="494272" y="4369781"/>
            <a:ext cx="11194305" cy="435303"/>
          </a:xfrm>
          <a:prstGeom prst="rect">
            <a:avLst/>
          </a:prstGeom>
        </p:spPr>
        <p:txBody>
          <a:bodyPr vert="horz" lIns="0" tIns="0" rIns="0" bIns="0" anchor="t"/>
          <a:lstStyle>
            <a:lvl1pPr marL="0" indent="0">
              <a:lnSpc>
                <a:spcPct val="120000"/>
              </a:lnSpc>
              <a:buClrTx/>
              <a:buNone/>
              <a:defRPr sz="1600" b="0" i="0">
                <a:solidFill>
                  <a:schemeClr val="bg1"/>
                </a:solidFill>
                <a:latin typeface="Arial Narrow" panose="020B0604020202020204" pitchFamily="34" charset="0"/>
                <a:cs typeface="Arial Narrow" panose="020B0604020202020204" pitchFamily="34" charset="0"/>
              </a:defRPr>
            </a:lvl1pPr>
            <a:lvl2pPr>
              <a:lnSpc>
                <a:spcPct val="120000"/>
              </a:lnSpc>
              <a:buClrTx/>
              <a:defRPr sz="2400">
                <a:solidFill>
                  <a:srgbClr val="003359"/>
                </a:solidFill>
              </a:defRPr>
            </a:lvl2pPr>
            <a:lvl3pPr>
              <a:lnSpc>
                <a:spcPct val="120000"/>
              </a:lnSpc>
              <a:buClrTx/>
              <a:defRPr sz="2133">
                <a:solidFill>
                  <a:srgbClr val="003359"/>
                </a:solidFill>
              </a:defRPr>
            </a:lvl3pPr>
            <a:lvl4pPr>
              <a:lnSpc>
                <a:spcPct val="120000"/>
              </a:lnSpc>
              <a:buClrTx/>
              <a:defRPr sz="1867">
                <a:solidFill>
                  <a:srgbClr val="003359"/>
                </a:solidFill>
              </a:defRPr>
            </a:lvl4pPr>
            <a:lvl5pPr>
              <a:lnSpc>
                <a:spcPct val="120000"/>
              </a:lnSpc>
              <a:buClrTx/>
              <a:defRPr sz="1867">
                <a:solidFill>
                  <a:srgbClr val="003359"/>
                </a:solidFill>
              </a:defRPr>
            </a:lvl5pPr>
          </a:lstStyle>
          <a:p>
            <a:pPr lvl="0"/>
            <a:r>
              <a:rPr lang="en-US" dirty="0"/>
              <a:t>Click to edit Master text styles</a:t>
            </a:r>
          </a:p>
        </p:txBody>
      </p:sp>
      <p:pic>
        <p:nvPicPr>
          <p:cNvPr id="10" name="Picture 1">
            <a:extLst>
              <a:ext uri="{FF2B5EF4-FFF2-40B4-BE49-F238E27FC236}">
                <a16:creationId xmlns:a16="http://schemas.microsoft.com/office/drawing/2014/main" id="{637919F3-B905-44C5-863D-D93D900C9ECB}"/>
              </a:ext>
            </a:extLst>
          </p:cNvPr>
          <p:cNvPicPr>
            <a:picLocks noChangeAspect="1"/>
          </p:cNvPicPr>
          <p:nvPr userDrawn="1"/>
        </p:nvPicPr>
        <p:blipFill>
          <a:blip r:embed="rId2"/>
          <a:srcRect/>
          <a:stretch/>
        </p:blipFill>
        <p:spPr bwMode="auto">
          <a:xfrm>
            <a:off x="10110788" y="519113"/>
            <a:ext cx="1579563" cy="5268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76444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No Photo #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6FB8682-6D20-4F57-8C2D-A252BBA6B020}"/>
              </a:ext>
            </a:extLst>
          </p:cNvPr>
          <p:cNvSpPr/>
          <p:nvPr userDrawn="1"/>
        </p:nvSpPr>
        <p:spPr>
          <a:xfrm>
            <a:off x="0" y="0"/>
            <a:ext cx="12192000"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121899" tIns="60949" rIns="121899" bIns="60949" anchor="ctr"/>
          <a:lstStyle/>
          <a:p>
            <a:pPr algn="ctr" defTabSz="609475" eaLnBrk="1" fontAlgn="auto" hangingPunct="1">
              <a:spcBef>
                <a:spcPts val="0"/>
              </a:spcBef>
              <a:spcAft>
                <a:spcPts val="0"/>
              </a:spcAft>
              <a:defRPr/>
            </a:pPr>
            <a:endParaRPr lang="en-US"/>
          </a:p>
        </p:txBody>
      </p:sp>
      <p:sp>
        <p:nvSpPr>
          <p:cNvPr id="5" name="Rectangle 10">
            <a:extLst>
              <a:ext uri="{FF2B5EF4-FFF2-40B4-BE49-F238E27FC236}">
                <a16:creationId xmlns:a16="http://schemas.microsoft.com/office/drawing/2014/main" id="{595A37BC-B1B2-4B74-8962-A23D9C5A0AA3}"/>
              </a:ext>
            </a:extLst>
          </p:cNvPr>
          <p:cNvSpPr>
            <a:spLocks/>
          </p:cNvSpPr>
          <p:nvPr userDrawn="1"/>
        </p:nvSpPr>
        <p:spPr bwMode="auto">
          <a:xfrm>
            <a:off x="2673351" y="6460068"/>
            <a:ext cx="9004300" cy="192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b"/>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eaLnBrk="1" hangingPunct="1">
              <a:defRPr/>
            </a:pPr>
            <a:r>
              <a:rPr lang="en-US" altLang="en-US" sz="1067" dirty="0">
                <a:solidFill>
                  <a:srgbClr val="7F7F7F"/>
                </a:solidFill>
                <a:cs typeface="Arial" panose="020B0604020202020204" pitchFamily="34" charset="0"/>
              </a:rPr>
              <a:t>Blue Cross</a:t>
            </a:r>
            <a:r>
              <a:rPr lang="en-US" altLang="en-US" sz="1067" baseline="30000" dirty="0">
                <a:solidFill>
                  <a:srgbClr val="7F7F7F"/>
                </a:solidFill>
                <a:cs typeface="Arial" panose="020B0604020202020204" pitchFamily="34" charset="0"/>
              </a:rPr>
              <a:t>®</a:t>
            </a:r>
            <a:r>
              <a:rPr lang="en-US" altLang="en-US" sz="1067" dirty="0">
                <a:solidFill>
                  <a:srgbClr val="7F7F7F"/>
                </a:solidFill>
                <a:cs typeface="Arial" panose="020B0604020202020204" pitchFamily="34" charset="0"/>
              </a:rPr>
              <a:t> and Blue Shield</a:t>
            </a:r>
            <a:r>
              <a:rPr lang="en-US" altLang="en-US" sz="1067" baseline="30000" dirty="0">
                <a:solidFill>
                  <a:srgbClr val="7F7F7F"/>
                </a:solidFill>
                <a:cs typeface="Arial" panose="020B0604020202020204" pitchFamily="34" charset="0"/>
              </a:rPr>
              <a:t>®</a:t>
            </a:r>
            <a:r>
              <a:rPr lang="en-US" altLang="en-US" sz="1067" dirty="0">
                <a:solidFill>
                  <a:srgbClr val="7F7F7F"/>
                </a:solidFill>
                <a:cs typeface="Arial" panose="020B0604020202020204" pitchFamily="34" charset="0"/>
              </a:rPr>
              <a:t> of Minnesota and Blue Plus</a:t>
            </a:r>
            <a:r>
              <a:rPr lang="en-US" altLang="en-US" sz="1067" baseline="30000" dirty="0">
                <a:solidFill>
                  <a:srgbClr val="7F7F7F"/>
                </a:solidFill>
                <a:cs typeface="Arial" panose="020B0604020202020204" pitchFamily="34" charset="0"/>
              </a:rPr>
              <a:t>®</a:t>
            </a:r>
            <a:r>
              <a:rPr lang="en-US" altLang="en-US" sz="1067" dirty="0">
                <a:solidFill>
                  <a:srgbClr val="7F7F7F"/>
                </a:solidFill>
                <a:cs typeface="Arial" panose="020B0604020202020204" pitchFamily="34" charset="0"/>
              </a:rPr>
              <a:t> are nonprofit independent licensees of the Blue Cross and Blue Shield Association.</a:t>
            </a:r>
            <a:endParaRPr lang="en-US" altLang="en-US" sz="800" dirty="0">
              <a:solidFill>
                <a:srgbClr val="7F7F7F"/>
              </a:solidFill>
              <a:cs typeface="Arial" panose="020B0604020202020204" pitchFamily="34" charset="0"/>
              <a:sym typeface="Arial" panose="020B0604020202020204" pitchFamily="34" charset="0"/>
            </a:endParaRPr>
          </a:p>
        </p:txBody>
      </p:sp>
      <p:sp>
        <p:nvSpPr>
          <p:cNvPr id="6" name="Rectangle 10">
            <a:extLst>
              <a:ext uri="{FF2B5EF4-FFF2-40B4-BE49-F238E27FC236}">
                <a16:creationId xmlns:a16="http://schemas.microsoft.com/office/drawing/2014/main" id="{A29A4AA7-CADC-4DA0-9236-4FDA54522829}"/>
              </a:ext>
            </a:extLst>
          </p:cNvPr>
          <p:cNvSpPr>
            <a:spLocks/>
          </p:cNvSpPr>
          <p:nvPr userDrawn="1"/>
        </p:nvSpPr>
        <p:spPr bwMode="auto">
          <a:xfrm>
            <a:off x="488951" y="6460068"/>
            <a:ext cx="1991783" cy="192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b"/>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r>
              <a:rPr lang="en-US" altLang="en-US" sz="1067">
                <a:solidFill>
                  <a:srgbClr val="7F7F7F"/>
                </a:solidFill>
                <a:cs typeface="Arial" panose="020B0604020202020204" pitchFamily="34" charset="0"/>
              </a:rPr>
              <a:t>Confidential and proprietary. </a:t>
            </a:r>
            <a:endParaRPr lang="en-US" altLang="en-US" sz="800">
              <a:solidFill>
                <a:srgbClr val="7F7F7F"/>
              </a:solidFill>
              <a:cs typeface="Arial" panose="020B0604020202020204" pitchFamily="34" charset="0"/>
              <a:sym typeface="Arial" panose="020B0604020202020204" pitchFamily="34" charset="0"/>
            </a:endParaRPr>
          </a:p>
        </p:txBody>
      </p:sp>
      <p:sp>
        <p:nvSpPr>
          <p:cNvPr id="9" name="Title 1">
            <a:extLst>
              <a:ext uri="{FF2B5EF4-FFF2-40B4-BE49-F238E27FC236}">
                <a16:creationId xmlns:a16="http://schemas.microsoft.com/office/drawing/2014/main" id="{219FB2E5-0C2F-7043-97E1-25F4F1B0AD9A}"/>
              </a:ext>
            </a:extLst>
          </p:cNvPr>
          <p:cNvSpPr>
            <a:spLocks noGrp="1"/>
          </p:cNvSpPr>
          <p:nvPr>
            <p:ph type="ctrTitle" hasCustomPrompt="1"/>
          </p:nvPr>
        </p:nvSpPr>
        <p:spPr>
          <a:xfrm>
            <a:off x="494272" y="2073023"/>
            <a:ext cx="11194305" cy="1668968"/>
          </a:xfrm>
          <a:prstGeom prst="rect">
            <a:avLst/>
          </a:prstGeom>
        </p:spPr>
        <p:txBody>
          <a:bodyPr lIns="0" tIns="45712" rIns="91424" bIns="45712" anchor="b"/>
          <a:lstStyle>
            <a:lvl1pPr>
              <a:lnSpc>
                <a:spcPct val="100000"/>
              </a:lnSpc>
              <a:defRPr sz="4800" b="1" i="0" cap="all" baseline="0">
                <a:solidFill>
                  <a:schemeClr val="tx2"/>
                </a:solidFill>
                <a:latin typeface="Arial Narrow" panose="020B0604020202020204" pitchFamily="34" charset="0"/>
                <a:cs typeface="Arial Narrow" panose="020B0604020202020204" pitchFamily="34" charset="0"/>
              </a:defRPr>
            </a:lvl1pPr>
          </a:lstStyle>
          <a:p>
            <a:br>
              <a:rPr lang="en-US" dirty="0"/>
            </a:br>
            <a:r>
              <a:rPr lang="en-US" dirty="0"/>
              <a:t>Click to edit Master title style</a:t>
            </a:r>
          </a:p>
        </p:txBody>
      </p:sp>
      <p:sp>
        <p:nvSpPr>
          <p:cNvPr id="10" name="Text Placeholder 2">
            <a:extLst>
              <a:ext uri="{FF2B5EF4-FFF2-40B4-BE49-F238E27FC236}">
                <a16:creationId xmlns:a16="http://schemas.microsoft.com/office/drawing/2014/main" id="{6D21BF41-66A0-754B-BA86-7B2A07B4AD99}"/>
              </a:ext>
            </a:extLst>
          </p:cNvPr>
          <p:cNvSpPr>
            <a:spLocks noGrp="1"/>
          </p:cNvSpPr>
          <p:nvPr>
            <p:ph type="body" sz="quarter" idx="14"/>
          </p:nvPr>
        </p:nvSpPr>
        <p:spPr>
          <a:xfrm>
            <a:off x="494272" y="3878002"/>
            <a:ext cx="11194305" cy="435303"/>
          </a:xfrm>
          <a:prstGeom prst="rect">
            <a:avLst/>
          </a:prstGeom>
        </p:spPr>
        <p:txBody>
          <a:bodyPr vert="horz" lIns="0" tIns="0" rIns="0" bIns="0" anchor="t"/>
          <a:lstStyle>
            <a:lvl1pPr marL="0" indent="0">
              <a:lnSpc>
                <a:spcPct val="120000"/>
              </a:lnSpc>
              <a:buClrTx/>
              <a:buNone/>
              <a:defRPr sz="2133" b="0">
                <a:solidFill>
                  <a:schemeClr val="tx2"/>
                </a:solidFill>
              </a:defRPr>
            </a:lvl1pPr>
            <a:lvl2pPr>
              <a:lnSpc>
                <a:spcPct val="120000"/>
              </a:lnSpc>
              <a:buClrTx/>
              <a:defRPr sz="2400">
                <a:solidFill>
                  <a:srgbClr val="003359"/>
                </a:solidFill>
              </a:defRPr>
            </a:lvl2pPr>
            <a:lvl3pPr>
              <a:lnSpc>
                <a:spcPct val="120000"/>
              </a:lnSpc>
              <a:buClrTx/>
              <a:defRPr sz="2133">
                <a:solidFill>
                  <a:srgbClr val="003359"/>
                </a:solidFill>
              </a:defRPr>
            </a:lvl3pPr>
            <a:lvl4pPr>
              <a:lnSpc>
                <a:spcPct val="120000"/>
              </a:lnSpc>
              <a:buClrTx/>
              <a:defRPr sz="1867">
                <a:solidFill>
                  <a:srgbClr val="003359"/>
                </a:solidFill>
              </a:defRPr>
            </a:lvl4pPr>
            <a:lvl5pPr>
              <a:lnSpc>
                <a:spcPct val="120000"/>
              </a:lnSpc>
              <a:buClrTx/>
              <a:defRPr sz="1867">
                <a:solidFill>
                  <a:srgbClr val="003359"/>
                </a:solidFill>
              </a:defRPr>
            </a:lvl5pPr>
          </a:lstStyle>
          <a:p>
            <a:pPr lvl="0"/>
            <a:r>
              <a:rPr lang="en-US" dirty="0"/>
              <a:t>Click to edit Master text styles</a:t>
            </a:r>
          </a:p>
        </p:txBody>
      </p:sp>
      <p:sp>
        <p:nvSpPr>
          <p:cNvPr id="11" name="Text Placeholder 2">
            <a:extLst>
              <a:ext uri="{FF2B5EF4-FFF2-40B4-BE49-F238E27FC236}">
                <a16:creationId xmlns:a16="http://schemas.microsoft.com/office/drawing/2014/main" id="{0E0CC7D2-28D7-BC4B-8678-06B3D0EA7081}"/>
              </a:ext>
            </a:extLst>
          </p:cNvPr>
          <p:cNvSpPr>
            <a:spLocks noGrp="1"/>
          </p:cNvSpPr>
          <p:nvPr>
            <p:ph type="body" sz="quarter" idx="15"/>
          </p:nvPr>
        </p:nvSpPr>
        <p:spPr>
          <a:xfrm>
            <a:off x="494272" y="4369781"/>
            <a:ext cx="11194305" cy="435303"/>
          </a:xfrm>
          <a:prstGeom prst="rect">
            <a:avLst/>
          </a:prstGeom>
        </p:spPr>
        <p:txBody>
          <a:bodyPr vert="horz" lIns="0" tIns="0" rIns="0" bIns="0" anchor="t"/>
          <a:lstStyle>
            <a:lvl1pPr marL="0" indent="0">
              <a:lnSpc>
                <a:spcPct val="120000"/>
              </a:lnSpc>
              <a:buClrTx/>
              <a:buNone/>
              <a:defRPr sz="1600" b="0" i="0">
                <a:solidFill>
                  <a:schemeClr val="tx2"/>
                </a:solidFill>
                <a:latin typeface="Arial Narrow" panose="020B0604020202020204" pitchFamily="34" charset="0"/>
                <a:cs typeface="Arial Narrow" panose="020B0604020202020204" pitchFamily="34" charset="0"/>
              </a:defRPr>
            </a:lvl1pPr>
            <a:lvl2pPr>
              <a:lnSpc>
                <a:spcPct val="120000"/>
              </a:lnSpc>
              <a:buClrTx/>
              <a:defRPr sz="2400">
                <a:solidFill>
                  <a:srgbClr val="003359"/>
                </a:solidFill>
              </a:defRPr>
            </a:lvl2pPr>
            <a:lvl3pPr>
              <a:lnSpc>
                <a:spcPct val="120000"/>
              </a:lnSpc>
              <a:buClrTx/>
              <a:defRPr sz="2133">
                <a:solidFill>
                  <a:srgbClr val="003359"/>
                </a:solidFill>
              </a:defRPr>
            </a:lvl3pPr>
            <a:lvl4pPr>
              <a:lnSpc>
                <a:spcPct val="120000"/>
              </a:lnSpc>
              <a:buClrTx/>
              <a:defRPr sz="1867">
                <a:solidFill>
                  <a:srgbClr val="003359"/>
                </a:solidFill>
              </a:defRPr>
            </a:lvl4pPr>
            <a:lvl5pPr>
              <a:lnSpc>
                <a:spcPct val="120000"/>
              </a:lnSpc>
              <a:buClrTx/>
              <a:defRPr sz="1867">
                <a:solidFill>
                  <a:srgbClr val="003359"/>
                </a:solidFill>
              </a:defRPr>
            </a:lvl5pPr>
          </a:lstStyle>
          <a:p>
            <a:pPr lvl="0"/>
            <a:r>
              <a:rPr lang="en-US" dirty="0"/>
              <a:t>Click to edit Master text styles</a:t>
            </a:r>
          </a:p>
        </p:txBody>
      </p:sp>
      <p:pic>
        <p:nvPicPr>
          <p:cNvPr id="14" name="Picture 1">
            <a:extLst>
              <a:ext uri="{FF2B5EF4-FFF2-40B4-BE49-F238E27FC236}">
                <a16:creationId xmlns:a16="http://schemas.microsoft.com/office/drawing/2014/main" id="{0F4180EF-D4F1-4F24-BFDD-D43E7625A800}"/>
              </a:ext>
            </a:extLst>
          </p:cNvPr>
          <p:cNvPicPr>
            <a:picLocks noChangeAspect="1"/>
          </p:cNvPicPr>
          <p:nvPr userDrawn="1"/>
        </p:nvPicPr>
        <p:blipFill>
          <a:blip r:embed="rId2"/>
          <a:srcRect/>
          <a:stretch/>
        </p:blipFill>
        <p:spPr bwMode="auto">
          <a:xfrm>
            <a:off x="10110788" y="519113"/>
            <a:ext cx="1579563" cy="5268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72079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 (1 Column)">
    <p:spTree>
      <p:nvGrpSpPr>
        <p:cNvPr id="1" name=""/>
        <p:cNvGrpSpPr/>
        <p:nvPr/>
      </p:nvGrpSpPr>
      <p:grpSpPr>
        <a:xfrm>
          <a:off x="0" y="0"/>
          <a:ext cx="0" cy="0"/>
          <a:chOff x="0" y="0"/>
          <a:chExt cx="0" cy="0"/>
        </a:xfrm>
      </p:grpSpPr>
      <p:sp>
        <p:nvSpPr>
          <p:cNvPr id="4" name="TextBox 9">
            <a:extLst>
              <a:ext uri="{FF2B5EF4-FFF2-40B4-BE49-F238E27FC236}">
                <a16:creationId xmlns:a16="http://schemas.microsoft.com/office/drawing/2014/main" id="{1829247E-DFFE-43FB-9C7E-228FC0B5FE6E}"/>
              </a:ext>
            </a:extLst>
          </p:cNvPr>
          <p:cNvSpPr txBox="1">
            <a:spLocks noChangeArrowheads="1"/>
          </p:cNvSpPr>
          <p:nvPr userDrawn="1"/>
        </p:nvSpPr>
        <p:spPr bwMode="auto">
          <a:xfrm>
            <a:off x="11417300" y="6752167"/>
            <a:ext cx="1219200" cy="914400"/>
          </a:xfrm>
          <a:prstGeom prst="rect">
            <a:avLst/>
          </a:prstGeom>
          <a:noFill/>
          <a:ln>
            <a:noFill/>
          </a:ln>
          <a:extLst>
            <a:ext uri="{909E8E84-426E-40dd-AFC4-6F175D3DCCD1}"/>
            <a:ext uri="{91240B29-F687-4f45-9708-019B960494DF}"/>
          </a:extLst>
        </p:spPr>
        <p:txBody>
          <a:bodyPr wrap="none" lIns="121899" tIns="60949" rIns="121899" bIns="60949"/>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defTabSz="609475" eaLnBrk="1" hangingPunct="1">
              <a:defRPr/>
            </a:pPr>
            <a:endParaRPr lang="en-US" sz="2000"/>
          </a:p>
        </p:txBody>
      </p:sp>
      <p:sp>
        <p:nvSpPr>
          <p:cNvPr id="5" name="TextBox 9">
            <a:extLst>
              <a:ext uri="{FF2B5EF4-FFF2-40B4-BE49-F238E27FC236}">
                <a16:creationId xmlns:a16="http://schemas.microsoft.com/office/drawing/2014/main" id="{8A6DA9F0-0A41-47B6-BFE3-034851D883A8}"/>
              </a:ext>
            </a:extLst>
          </p:cNvPr>
          <p:cNvSpPr txBox="1">
            <a:spLocks noChangeArrowheads="1"/>
          </p:cNvSpPr>
          <p:nvPr userDrawn="1"/>
        </p:nvSpPr>
        <p:spPr bwMode="auto">
          <a:xfrm>
            <a:off x="1902884" y="6604000"/>
            <a:ext cx="1219200" cy="914400"/>
          </a:xfrm>
          <a:prstGeom prst="rect">
            <a:avLst/>
          </a:prstGeom>
          <a:noFill/>
          <a:ln>
            <a:noFill/>
          </a:ln>
          <a:extLst>
            <a:ext uri="{909E8E84-426E-40dd-AFC4-6F175D3DCCD1}"/>
            <a:ext uri="{91240B29-F687-4f45-9708-019B960494DF}"/>
          </a:extLst>
        </p:spPr>
        <p:txBody>
          <a:bodyPr wrap="none"/>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defTabSz="455613"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455613"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455613"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455613"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endParaRPr lang="en-US" sz="2000"/>
          </a:p>
        </p:txBody>
      </p:sp>
      <p:sp>
        <p:nvSpPr>
          <p:cNvPr id="17" name="Text Placeholder 2"/>
          <p:cNvSpPr>
            <a:spLocks noGrp="1"/>
          </p:cNvSpPr>
          <p:nvPr>
            <p:ph type="body" sz="quarter" idx="11"/>
          </p:nvPr>
        </p:nvSpPr>
        <p:spPr>
          <a:xfrm>
            <a:off x="495244" y="1682496"/>
            <a:ext cx="11194219" cy="4152515"/>
          </a:xfrm>
          <a:prstGeom prst="rect">
            <a:avLst/>
          </a:prstGeom>
        </p:spPr>
        <p:txBody>
          <a:bodyPr vert="horz" lIns="0" tIns="0" rIns="0" bIns="0"/>
          <a:lstStyle>
            <a:lvl1pPr marL="0" indent="0">
              <a:lnSpc>
                <a:spcPct val="120000"/>
              </a:lnSpc>
              <a:buClrTx/>
              <a:buFont typeface="Arial" panose="020B0604020202020204" pitchFamily="34" charset="0"/>
              <a:buNone/>
              <a:defRPr sz="2400">
                <a:solidFill>
                  <a:srgbClr val="003359"/>
                </a:solidFill>
              </a:defRPr>
            </a:lvl1pPr>
            <a:lvl2pPr>
              <a:lnSpc>
                <a:spcPct val="120000"/>
              </a:lnSpc>
              <a:buClrTx/>
              <a:defRPr sz="2133">
                <a:solidFill>
                  <a:srgbClr val="003359"/>
                </a:solidFill>
              </a:defRPr>
            </a:lvl2pPr>
            <a:lvl3pPr>
              <a:lnSpc>
                <a:spcPct val="120000"/>
              </a:lnSpc>
              <a:buClrTx/>
              <a:defRPr sz="1867">
                <a:solidFill>
                  <a:srgbClr val="003359"/>
                </a:solidFill>
              </a:defRPr>
            </a:lvl3pPr>
            <a:lvl4pPr>
              <a:lnSpc>
                <a:spcPct val="120000"/>
              </a:lnSpc>
              <a:buClrTx/>
              <a:defRPr sz="1600">
                <a:solidFill>
                  <a:srgbClr val="003359"/>
                </a:solidFill>
              </a:defRPr>
            </a:lvl4pPr>
            <a:lvl5pPr marL="1604394" indent="0">
              <a:lnSpc>
                <a:spcPct val="120000"/>
              </a:lnSpc>
              <a:buClrTx/>
              <a:buNone/>
              <a:defRPr sz="1333">
                <a:solidFill>
                  <a:srgbClr val="003359"/>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4"/>
            <a:endParaRPr lang="en-US" dirty="0"/>
          </a:p>
          <a:p>
            <a:pPr lvl="4"/>
            <a:endParaRPr lang="en-US" dirty="0"/>
          </a:p>
        </p:txBody>
      </p:sp>
      <p:sp>
        <p:nvSpPr>
          <p:cNvPr id="9" name="Title 1"/>
          <p:cNvSpPr>
            <a:spLocks noGrp="1"/>
          </p:cNvSpPr>
          <p:nvPr>
            <p:ph type="title"/>
          </p:nvPr>
        </p:nvSpPr>
        <p:spPr>
          <a:xfrm>
            <a:off x="491612" y="148513"/>
            <a:ext cx="9298933" cy="1021427"/>
          </a:xfrm>
          <a:prstGeom prst="rect">
            <a:avLst/>
          </a:prstGeom>
        </p:spPr>
        <p:txBody>
          <a:bodyPr lIns="0" tIns="0" rIns="0" bIns="0" anchor="b"/>
          <a:lstStyle>
            <a:lvl1pPr>
              <a:lnSpc>
                <a:spcPct val="90000"/>
              </a:lnSpc>
              <a:defRPr sz="3200" b="1" i="0" baseline="0">
                <a:solidFill>
                  <a:srgbClr val="003359"/>
                </a:solidFill>
                <a:latin typeface="Arial Narrow" panose="020B0606020202030204" pitchFamily="34" charset="0"/>
                <a:cs typeface="Arial"/>
              </a:defRPr>
            </a:lvl1pPr>
          </a:lstStyle>
          <a:p>
            <a:r>
              <a:rPr lang="en-US" dirty="0"/>
              <a:t>Click to edit Master title style</a:t>
            </a:r>
          </a:p>
        </p:txBody>
      </p:sp>
      <p:sp>
        <p:nvSpPr>
          <p:cNvPr id="6" name="Slide Number Placeholder 2">
            <a:extLst>
              <a:ext uri="{FF2B5EF4-FFF2-40B4-BE49-F238E27FC236}">
                <a16:creationId xmlns:a16="http://schemas.microsoft.com/office/drawing/2014/main" id="{DF7B6D1B-B70C-4C27-97FB-E2CD0289A6E7}"/>
              </a:ext>
            </a:extLst>
          </p:cNvPr>
          <p:cNvSpPr>
            <a:spLocks noGrp="1"/>
          </p:cNvSpPr>
          <p:nvPr>
            <p:ph type="sldNum" sz="quarter" idx="12"/>
          </p:nvPr>
        </p:nvSpPr>
        <p:spPr/>
        <p:txBody>
          <a:bodyPr/>
          <a:lstStyle>
            <a:lvl1pPr>
              <a:defRPr/>
            </a:lvl1pPr>
          </a:lstStyle>
          <a:p>
            <a:pPr>
              <a:defRPr/>
            </a:pPr>
            <a:fld id="{8056B25C-0DB6-42B2-A6C7-0B2BE5D05A4E}" type="slidenum">
              <a:rPr lang="en-US" altLang="en-US"/>
              <a:pPr>
                <a:defRPr/>
              </a:pPr>
              <a:t>‹#›</a:t>
            </a:fld>
            <a:endParaRPr lang="en-US" altLang="en-US"/>
          </a:p>
        </p:txBody>
      </p:sp>
      <p:sp>
        <p:nvSpPr>
          <p:cNvPr id="7" name="Text Placeholder 2">
            <a:extLst>
              <a:ext uri="{FF2B5EF4-FFF2-40B4-BE49-F238E27FC236}">
                <a16:creationId xmlns:a16="http://schemas.microsoft.com/office/drawing/2014/main" id="{810A76E7-F5B0-436B-81B3-0EC7B54689E3}"/>
              </a:ext>
            </a:extLst>
          </p:cNvPr>
          <p:cNvSpPr>
            <a:spLocks noGrp="1"/>
          </p:cNvSpPr>
          <p:nvPr>
            <p:ph type="body" sz="quarter" idx="13"/>
          </p:nvPr>
        </p:nvSpPr>
        <p:spPr>
          <a:xfrm>
            <a:off x="495244" y="5997678"/>
            <a:ext cx="11194219" cy="290871"/>
          </a:xfrm>
          <a:prstGeom prst="rect">
            <a:avLst/>
          </a:prstGeom>
        </p:spPr>
        <p:txBody>
          <a:bodyPr vert="horz" lIns="0" tIns="0" rIns="0" bIns="0" anchor="b"/>
          <a:lstStyle>
            <a:lvl1pPr marL="0" indent="0" algn="l">
              <a:lnSpc>
                <a:spcPct val="120000"/>
              </a:lnSpc>
              <a:buClrTx/>
              <a:buNone/>
              <a:defRPr sz="1067">
                <a:solidFill>
                  <a:schemeClr val="bg1">
                    <a:lumMod val="50000"/>
                  </a:schemeClr>
                </a:solidFill>
              </a:defRPr>
            </a:lvl1pPr>
            <a:lvl2pPr>
              <a:lnSpc>
                <a:spcPct val="120000"/>
              </a:lnSpc>
              <a:buClrTx/>
              <a:defRPr sz="2400">
                <a:solidFill>
                  <a:srgbClr val="003359"/>
                </a:solidFill>
              </a:defRPr>
            </a:lvl2pPr>
            <a:lvl3pPr>
              <a:lnSpc>
                <a:spcPct val="120000"/>
              </a:lnSpc>
              <a:buClrTx/>
              <a:defRPr sz="2133">
                <a:solidFill>
                  <a:srgbClr val="003359"/>
                </a:solidFill>
              </a:defRPr>
            </a:lvl3pPr>
            <a:lvl4pPr>
              <a:lnSpc>
                <a:spcPct val="120000"/>
              </a:lnSpc>
              <a:buClrTx/>
              <a:defRPr sz="1867">
                <a:solidFill>
                  <a:srgbClr val="003359"/>
                </a:solidFill>
              </a:defRPr>
            </a:lvl4pPr>
            <a:lvl5pPr>
              <a:lnSpc>
                <a:spcPct val="120000"/>
              </a:lnSpc>
              <a:buClrTx/>
              <a:defRPr sz="1867">
                <a:solidFill>
                  <a:srgbClr val="003359"/>
                </a:solidFill>
              </a:defRPr>
            </a:lvl5pPr>
          </a:lstStyle>
          <a:p>
            <a:pPr lvl="0"/>
            <a:r>
              <a:rPr lang="en-US"/>
              <a:t>Click to edit Master text styles</a:t>
            </a:r>
          </a:p>
        </p:txBody>
      </p:sp>
    </p:spTree>
    <p:extLst>
      <p:ext uri="{BB962C8B-B14F-4D97-AF65-F5344CB8AC3E}">
        <p14:creationId xmlns:p14="http://schemas.microsoft.com/office/powerpoint/2010/main" val="2406483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Slide (1 Column with Sources)">
    <p:spTree>
      <p:nvGrpSpPr>
        <p:cNvPr id="1" name=""/>
        <p:cNvGrpSpPr/>
        <p:nvPr/>
      </p:nvGrpSpPr>
      <p:grpSpPr>
        <a:xfrm>
          <a:off x="0" y="0"/>
          <a:ext cx="0" cy="0"/>
          <a:chOff x="0" y="0"/>
          <a:chExt cx="0" cy="0"/>
        </a:xfrm>
      </p:grpSpPr>
      <p:sp>
        <p:nvSpPr>
          <p:cNvPr id="5" name="TextBox 9">
            <a:extLst>
              <a:ext uri="{FF2B5EF4-FFF2-40B4-BE49-F238E27FC236}">
                <a16:creationId xmlns:a16="http://schemas.microsoft.com/office/drawing/2014/main" id="{C4EAB1F6-7CC5-423D-9895-0BA8016B9ED2}"/>
              </a:ext>
            </a:extLst>
          </p:cNvPr>
          <p:cNvSpPr txBox="1">
            <a:spLocks noChangeArrowheads="1"/>
          </p:cNvSpPr>
          <p:nvPr userDrawn="1"/>
        </p:nvSpPr>
        <p:spPr bwMode="auto">
          <a:xfrm>
            <a:off x="11417300" y="6752167"/>
            <a:ext cx="1219200" cy="914400"/>
          </a:xfrm>
          <a:prstGeom prst="rect">
            <a:avLst/>
          </a:prstGeom>
          <a:noFill/>
          <a:ln>
            <a:noFill/>
          </a:ln>
          <a:extLst>
            <a:ext uri="{909E8E84-426E-40dd-AFC4-6F175D3DCCD1}"/>
            <a:ext uri="{91240B29-F687-4f45-9708-019B960494DF}"/>
          </a:extLst>
        </p:spPr>
        <p:txBody>
          <a:bodyPr wrap="none" lIns="121899" tIns="60949" rIns="121899" bIns="60949"/>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defTabSz="609475" eaLnBrk="1" hangingPunct="1">
              <a:defRPr/>
            </a:pPr>
            <a:endParaRPr lang="en-US" sz="2000"/>
          </a:p>
        </p:txBody>
      </p:sp>
      <p:sp>
        <p:nvSpPr>
          <p:cNvPr id="7" name="Text Placeholder 2"/>
          <p:cNvSpPr>
            <a:spLocks noGrp="1"/>
          </p:cNvSpPr>
          <p:nvPr>
            <p:ph type="body" sz="quarter" idx="13"/>
          </p:nvPr>
        </p:nvSpPr>
        <p:spPr>
          <a:xfrm>
            <a:off x="495244" y="5997678"/>
            <a:ext cx="11194219" cy="290871"/>
          </a:xfrm>
          <a:prstGeom prst="rect">
            <a:avLst/>
          </a:prstGeom>
        </p:spPr>
        <p:txBody>
          <a:bodyPr vert="horz" lIns="0" tIns="0" rIns="0" bIns="0" anchor="b"/>
          <a:lstStyle>
            <a:lvl1pPr marL="0" indent="0" algn="l">
              <a:lnSpc>
                <a:spcPct val="120000"/>
              </a:lnSpc>
              <a:buClrTx/>
              <a:buNone/>
              <a:defRPr sz="1067">
                <a:solidFill>
                  <a:schemeClr val="bg1">
                    <a:lumMod val="50000"/>
                  </a:schemeClr>
                </a:solidFill>
              </a:defRPr>
            </a:lvl1pPr>
            <a:lvl2pPr>
              <a:lnSpc>
                <a:spcPct val="120000"/>
              </a:lnSpc>
              <a:buClrTx/>
              <a:defRPr sz="2400">
                <a:solidFill>
                  <a:srgbClr val="003359"/>
                </a:solidFill>
              </a:defRPr>
            </a:lvl2pPr>
            <a:lvl3pPr>
              <a:lnSpc>
                <a:spcPct val="120000"/>
              </a:lnSpc>
              <a:buClrTx/>
              <a:defRPr sz="2133">
                <a:solidFill>
                  <a:srgbClr val="003359"/>
                </a:solidFill>
              </a:defRPr>
            </a:lvl3pPr>
            <a:lvl4pPr>
              <a:lnSpc>
                <a:spcPct val="120000"/>
              </a:lnSpc>
              <a:buClrTx/>
              <a:defRPr sz="1867">
                <a:solidFill>
                  <a:srgbClr val="003359"/>
                </a:solidFill>
              </a:defRPr>
            </a:lvl4pPr>
            <a:lvl5pPr>
              <a:lnSpc>
                <a:spcPct val="120000"/>
              </a:lnSpc>
              <a:buClrTx/>
              <a:defRPr sz="1867">
                <a:solidFill>
                  <a:srgbClr val="003359"/>
                </a:solidFill>
              </a:defRPr>
            </a:lvl5pPr>
          </a:lstStyle>
          <a:p>
            <a:pPr lvl="0"/>
            <a:r>
              <a:rPr lang="en-US"/>
              <a:t>Click to edit Master text styles</a:t>
            </a:r>
          </a:p>
        </p:txBody>
      </p:sp>
      <p:sp>
        <p:nvSpPr>
          <p:cNvPr id="11" name="Title 1"/>
          <p:cNvSpPr>
            <a:spLocks noGrp="1"/>
          </p:cNvSpPr>
          <p:nvPr>
            <p:ph type="title"/>
          </p:nvPr>
        </p:nvSpPr>
        <p:spPr>
          <a:xfrm>
            <a:off x="491612" y="153942"/>
            <a:ext cx="9314328" cy="1015997"/>
          </a:xfrm>
          <a:prstGeom prst="rect">
            <a:avLst/>
          </a:prstGeom>
        </p:spPr>
        <p:txBody>
          <a:bodyPr lIns="0" tIns="0" rIns="0" bIns="0" anchor="b"/>
          <a:lstStyle>
            <a:lvl1pPr>
              <a:lnSpc>
                <a:spcPct val="90000"/>
              </a:lnSpc>
              <a:defRPr sz="3200" b="1" i="0" baseline="0">
                <a:solidFill>
                  <a:srgbClr val="003359"/>
                </a:solidFill>
                <a:latin typeface="Arial Narrow" panose="020B0606020202030204" pitchFamily="34" charset="0"/>
                <a:cs typeface="Arial"/>
              </a:defRPr>
            </a:lvl1pPr>
          </a:lstStyle>
          <a:p>
            <a:r>
              <a:rPr lang="en-US" dirty="0"/>
              <a:t>Click to edit Master title style</a:t>
            </a:r>
          </a:p>
        </p:txBody>
      </p:sp>
      <p:sp>
        <p:nvSpPr>
          <p:cNvPr id="15" name="Text Placeholder 2"/>
          <p:cNvSpPr>
            <a:spLocks noGrp="1"/>
          </p:cNvSpPr>
          <p:nvPr>
            <p:ph type="body" sz="quarter" idx="11"/>
          </p:nvPr>
        </p:nvSpPr>
        <p:spPr>
          <a:xfrm>
            <a:off x="495244" y="1682496"/>
            <a:ext cx="11194219" cy="4152515"/>
          </a:xfrm>
          <a:prstGeom prst="rect">
            <a:avLst/>
          </a:prstGeom>
        </p:spPr>
        <p:txBody>
          <a:bodyPr vert="horz" lIns="0" tIns="0" rIns="0" bIns="0"/>
          <a:lstStyle>
            <a:lvl1pPr marL="0" indent="0">
              <a:lnSpc>
                <a:spcPct val="120000"/>
              </a:lnSpc>
              <a:buClrTx/>
              <a:buFont typeface="Arial" panose="020B0604020202020204" pitchFamily="34" charset="0"/>
              <a:buNone/>
              <a:defRPr sz="2400">
                <a:solidFill>
                  <a:srgbClr val="003359"/>
                </a:solidFill>
              </a:defRPr>
            </a:lvl1pPr>
            <a:lvl2pPr>
              <a:lnSpc>
                <a:spcPct val="120000"/>
              </a:lnSpc>
              <a:buClrTx/>
              <a:defRPr sz="2133">
                <a:solidFill>
                  <a:srgbClr val="003359"/>
                </a:solidFill>
              </a:defRPr>
            </a:lvl2pPr>
            <a:lvl3pPr>
              <a:lnSpc>
                <a:spcPct val="120000"/>
              </a:lnSpc>
              <a:buClrTx/>
              <a:defRPr sz="1867">
                <a:solidFill>
                  <a:srgbClr val="003359"/>
                </a:solidFill>
              </a:defRPr>
            </a:lvl3pPr>
            <a:lvl4pPr>
              <a:lnSpc>
                <a:spcPct val="120000"/>
              </a:lnSpc>
              <a:buClrTx/>
              <a:defRPr sz="1600">
                <a:solidFill>
                  <a:srgbClr val="003359"/>
                </a:solidFill>
              </a:defRPr>
            </a:lvl4pPr>
            <a:lvl5pPr>
              <a:lnSpc>
                <a:spcPct val="120000"/>
              </a:lnSpc>
              <a:buClrTx/>
              <a:defRPr sz="1333">
                <a:solidFill>
                  <a:srgbClr val="003359"/>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0"/>
            <a:endParaRPr lang="en-US" dirty="0"/>
          </a:p>
        </p:txBody>
      </p:sp>
      <p:sp>
        <p:nvSpPr>
          <p:cNvPr id="6" name="Slide Number Placeholder 2">
            <a:extLst>
              <a:ext uri="{FF2B5EF4-FFF2-40B4-BE49-F238E27FC236}">
                <a16:creationId xmlns:a16="http://schemas.microsoft.com/office/drawing/2014/main" id="{F82BB565-AA0C-4BFF-AFFD-0509839E07FB}"/>
              </a:ext>
            </a:extLst>
          </p:cNvPr>
          <p:cNvSpPr>
            <a:spLocks noGrp="1"/>
          </p:cNvSpPr>
          <p:nvPr>
            <p:ph type="sldNum" sz="quarter" idx="14"/>
          </p:nvPr>
        </p:nvSpPr>
        <p:spPr/>
        <p:txBody>
          <a:bodyPr/>
          <a:lstStyle>
            <a:lvl1pPr>
              <a:defRPr/>
            </a:lvl1pPr>
          </a:lstStyle>
          <a:p>
            <a:pPr>
              <a:defRPr/>
            </a:pPr>
            <a:fld id="{175271FA-9A75-4919-A6B2-991F74FF5D0F}" type="slidenum">
              <a:rPr lang="en-US" altLang="en-US"/>
              <a:pPr>
                <a:defRPr/>
              </a:pPr>
              <a:t>‹#›</a:t>
            </a:fld>
            <a:endParaRPr lang="en-US" altLang="en-US"/>
          </a:p>
        </p:txBody>
      </p:sp>
    </p:spTree>
    <p:extLst>
      <p:ext uri="{BB962C8B-B14F-4D97-AF65-F5344CB8AC3E}">
        <p14:creationId xmlns:p14="http://schemas.microsoft.com/office/powerpoint/2010/main" val="593260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Slide (1 Column with Image)">
    <p:spTree>
      <p:nvGrpSpPr>
        <p:cNvPr id="1" name=""/>
        <p:cNvGrpSpPr/>
        <p:nvPr/>
      </p:nvGrpSpPr>
      <p:grpSpPr>
        <a:xfrm>
          <a:off x="0" y="0"/>
          <a:ext cx="0" cy="0"/>
          <a:chOff x="0" y="0"/>
          <a:chExt cx="0" cy="0"/>
        </a:xfrm>
      </p:grpSpPr>
      <p:sp>
        <p:nvSpPr>
          <p:cNvPr id="17" name="Picture Placeholder 15"/>
          <p:cNvSpPr>
            <a:spLocks noGrp="1"/>
          </p:cNvSpPr>
          <p:nvPr>
            <p:ph type="pic" sz="quarter" idx="19"/>
          </p:nvPr>
        </p:nvSpPr>
        <p:spPr>
          <a:xfrm>
            <a:off x="7279922" y="1640557"/>
            <a:ext cx="4440999" cy="4185435"/>
          </a:xfrm>
          <a:prstGeom prst="rect">
            <a:avLst/>
          </a:prstGeom>
        </p:spPr>
        <p:txBody>
          <a:bodyPr vert="horz"/>
          <a:lstStyle/>
          <a:p>
            <a:pPr lvl="0"/>
            <a:endParaRPr lang="en-US" noProof="0" dirty="0"/>
          </a:p>
        </p:txBody>
      </p:sp>
      <p:sp>
        <p:nvSpPr>
          <p:cNvPr id="11" name="Title 1"/>
          <p:cNvSpPr>
            <a:spLocks noGrp="1"/>
          </p:cNvSpPr>
          <p:nvPr>
            <p:ph type="title"/>
          </p:nvPr>
        </p:nvSpPr>
        <p:spPr>
          <a:xfrm>
            <a:off x="491613" y="154935"/>
            <a:ext cx="9340647" cy="1015005"/>
          </a:xfrm>
          <a:prstGeom prst="rect">
            <a:avLst/>
          </a:prstGeom>
        </p:spPr>
        <p:txBody>
          <a:bodyPr lIns="0" tIns="0" rIns="0" bIns="0" anchor="b"/>
          <a:lstStyle>
            <a:lvl1pPr>
              <a:lnSpc>
                <a:spcPct val="90000"/>
              </a:lnSpc>
              <a:defRPr sz="3200" b="1" i="0" baseline="0">
                <a:solidFill>
                  <a:srgbClr val="003359"/>
                </a:solidFill>
                <a:latin typeface="Arial Narrow" panose="020B0606020202030204" pitchFamily="34" charset="0"/>
                <a:cs typeface="Arial"/>
              </a:defRPr>
            </a:lvl1pPr>
          </a:lstStyle>
          <a:p>
            <a:r>
              <a:rPr lang="en-US" dirty="0"/>
              <a:t>Click to edit Master title style</a:t>
            </a:r>
          </a:p>
        </p:txBody>
      </p:sp>
      <p:sp>
        <p:nvSpPr>
          <p:cNvPr id="5" name="Slide Number Placeholder 2">
            <a:extLst>
              <a:ext uri="{FF2B5EF4-FFF2-40B4-BE49-F238E27FC236}">
                <a16:creationId xmlns:a16="http://schemas.microsoft.com/office/drawing/2014/main" id="{B6E272C2-9EBD-465A-B9E5-D6FAC78083BE}"/>
              </a:ext>
            </a:extLst>
          </p:cNvPr>
          <p:cNvSpPr>
            <a:spLocks noGrp="1"/>
          </p:cNvSpPr>
          <p:nvPr>
            <p:ph type="sldNum" sz="quarter" idx="20"/>
          </p:nvPr>
        </p:nvSpPr>
        <p:spPr/>
        <p:txBody>
          <a:bodyPr/>
          <a:lstStyle>
            <a:lvl1pPr>
              <a:defRPr/>
            </a:lvl1pPr>
          </a:lstStyle>
          <a:p>
            <a:pPr>
              <a:defRPr/>
            </a:pPr>
            <a:fld id="{91F90534-2670-4F72-862B-7E17C5E2CFE5}" type="slidenum">
              <a:rPr lang="en-US" altLang="en-US"/>
              <a:pPr>
                <a:defRPr/>
              </a:pPr>
              <a:t>‹#›</a:t>
            </a:fld>
            <a:endParaRPr lang="en-US" altLang="en-US"/>
          </a:p>
        </p:txBody>
      </p:sp>
      <p:sp>
        <p:nvSpPr>
          <p:cNvPr id="7" name="Text Placeholder 2">
            <a:extLst>
              <a:ext uri="{FF2B5EF4-FFF2-40B4-BE49-F238E27FC236}">
                <a16:creationId xmlns:a16="http://schemas.microsoft.com/office/drawing/2014/main" id="{6E531AFE-BF2B-4293-9D2C-C487724178A2}"/>
              </a:ext>
            </a:extLst>
          </p:cNvPr>
          <p:cNvSpPr>
            <a:spLocks noGrp="1"/>
          </p:cNvSpPr>
          <p:nvPr>
            <p:ph type="body" sz="quarter" idx="21"/>
          </p:nvPr>
        </p:nvSpPr>
        <p:spPr>
          <a:xfrm>
            <a:off x="495246" y="1640557"/>
            <a:ext cx="5422956" cy="4152515"/>
          </a:xfrm>
          <a:prstGeom prst="rect">
            <a:avLst/>
          </a:prstGeom>
        </p:spPr>
        <p:txBody>
          <a:bodyPr vert="horz" lIns="0" tIns="0" rIns="0" bIns="0"/>
          <a:lstStyle>
            <a:lvl1pPr marL="0" indent="0">
              <a:lnSpc>
                <a:spcPct val="120000"/>
              </a:lnSpc>
              <a:buClrTx/>
              <a:buFont typeface="Arial" panose="020B0604020202020204" pitchFamily="34" charset="0"/>
              <a:buNone/>
              <a:defRPr sz="2000">
                <a:solidFill>
                  <a:srgbClr val="003359"/>
                </a:solidFill>
              </a:defRPr>
            </a:lvl1pPr>
            <a:lvl2pPr>
              <a:lnSpc>
                <a:spcPct val="120000"/>
              </a:lnSpc>
              <a:buClrTx/>
              <a:defRPr sz="1800">
                <a:solidFill>
                  <a:srgbClr val="003359"/>
                </a:solidFill>
              </a:defRPr>
            </a:lvl2pPr>
            <a:lvl3pPr>
              <a:lnSpc>
                <a:spcPct val="120000"/>
              </a:lnSpc>
              <a:buClrTx/>
              <a:defRPr sz="1600">
                <a:solidFill>
                  <a:srgbClr val="003359"/>
                </a:solidFill>
              </a:defRPr>
            </a:lvl3pPr>
            <a:lvl4pPr>
              <a:lnSpc>
                <a:spcPct val="120000"/>
              </a:lnSpc>
              <a:buClrTx/>
              <a:defRPr sz="1600">
                <a:solidFill>
                  <a:srgbClr val="003359"/>
                </a:solidFill>
              </a:defRPr>
            </a:lvl4pPr>
            <a:lvl5pPr>
              <a:lnSpc>
                <a:spcPct val="120000"/>
              </a:lnSpc>
              <a:buClrTx/>
              <a:defRPr sz="1400">
                <a:solidFill>
                  <a:srgbClr val="003359"/>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2">
            <a:extLst>
              <a:ext uri="{FF2B5EF4-FFF2-40B4-BE49-F238E27FC236}">
                <a16:creationId xmlns:a16="http://schemas.microsoft.com/office/drawing/2014/main" id="{35623C33-798F-458B-AE57-11FC9D4042C7}"/>
              </a:ext>
            </a:extLst>
          </p:cNvPr>
          <p:cNvSpPr>
            <a:spLocks noGrp="1"/>
          </p:cNvSpPr>
          <p:nvPr>
            <p:ph type="body" sz="quarter" idx="13"/>
          </p:nvPr>
        </p:nvSpPr>
        <p:spPr>
          <a:xfrm>
            <a:off x="495244" y="5997678"/>
            <a:ext cx="11194219" cy="290871"/>
          </a:xfrm>
          <a:prstGeom prst="rect">
            <a:avLst/>
          </a:prstGeom>
        </p:spPr>
        <p:txBody>
          <a:bodyPr vert="horz" lIns="0" tIns="0" rIns="0" bIns="0" anchor="b"/>
          <a:lstStyle>
            <a:lvl1pPr marL="0" indent="0" algn="l">
              <a:lnSpc>
                <a:spcPct val="120000"/>
              </a:lnSpc>
              <a:buClrTx/>
              <a:buNone/>
              <a:defRPr sz="1067">
                <a:solidFill>
                  <a:schemeClr val="bg1">
                    <a:lumMod val="50000"/>
                  </a:schemeClr>
                </a:solidFill>
              </a:defRPr>
            </a:lvl1pPr>
            <a:lvl2pPr>
              <a:lnSpc>
                <a:spcPct val="120000"/>
              </a:lnSpc>
              <a:buClrTx/>
              <a:defRPr sz="2400">
                <a:solidFill>
                  <a:srgbClr val="003359"/>
                </a:solidFill>
              </a:defRPr>
            </a:lvl2pPr>
            <a:lvl3pPr>
              <a:lnSpc>
                <a:spcPct val="120000"/>
              </a:lnSpc>
              <a:buClrTx/>
              <a:defRPr sz="2133">
                <a:solidFill>
                  <a:srgbClr val="003359"/>
                </a:solidFill>
              </a:defRPr>
            </a:lvl3pPr>
            <a:lvl4pPr>
              <a:lnSpc>
                <a:spcPct val="120000"/>
              </a:lnSpc>
              <a:buClrTx/>
              <a:defRPr sz="1867">
                <a:solidFill>
                  <a:srgbClr val="003359"/>
                </a:solidFill>
              </a:defRPr>
            </a:lvl4pPr>
            <a:lvl5pPr>
              <a:lnSpc>
                <a:spcPct val="120000"/>
              </a:lnSpc>
              <a:buClrTx/>
              <a:defRPr sz="1867">
                <a:solidFill>
                  <a:srgbClr val="003359"/>
                </a:solidFill>
              </a:defRPr>
            </a:lvl5pPr>
          </a:lstStyle>
          <a:p>
            <a:pPr lvl="0"/>
            <a:r>
              <a:rPr lang="en-US"/>
              <a:t>Click to edit Master text styles</a:t>
            </a:r>
          </a:p>
        </p:txBody>
      </p:sp>
    </p:spTree>
    <p:extLst>
      <p:ext uri="{BB962C8B-B14F-4D97-AF65-F5344CB8AC3E}">
        <p14:creationId xmlns:p14="http://schemas.microsoft.com/office/powerpoint/2010/main" val="1967301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Slide (1 Column with Subheader)">
    <p:spTree>
      <p:nvGrpSpPr>
        <p:cNvPr id="1" name=""/>
        <p:cNvGrpSpPr/>
        <p:nvPr/>
      </p:nvGrpSpPr>
      <p:grpSpPr>
        <a:xfrm>
          <a:off x="0" y="0"/>
          <a:ext cx="0" cy="0"/>
          <a:chOff x="0" y="0"/>
          <a:chExt cx="0" cy="0"/>
        </a:xfrm>
      </p:grpSpPr>
      <p:sp>
        <p:nvSpPr>
          <p:cNvPr id="5" name="TextBox 9">
            <a:extLst>
              <a:ext uri="{FF2B5EF4-FFF2-40B4-BE49-F238E27FC236}">
                <a16:creationId xmlns:a16="http://schemas.microsoft.com/office/drawing/2014/main" id="{92BC7206-472D-47D2-9BB1-2AE02D27963A}"/>
              </a:ext>
            </a:extLst>
          </p:cNvPr>
          <p:cNvSpPr txBox="1">
            <a:spLocks noChangeArrowheads="1"/>
          </p:cNvSpPr>
          <p:nvPr userDrawn="1"/>
        </p:nvSpPr>
        <p:spPr bwMode="auto">
          <a:xfrm>
            <a:off x="11417300" y="6752167"/>
            <a:ext cx="1219200" cy="914400"/>
          </a:xfrm>
          <a:prstGeom prst="rect">
            <a:avLst/>
          </a:prstGeom>
          <a:noFill/>
          <a:ln>
            <a:noFill/>
          </a:ln>
          <a:extLst>
            <a:ext uri="{909E8E84-426E-40dd-AFC4-6F175D3DCCD1}"/>
            <a:ext uri="{91240B29-F687-4f45-9708-019B960494DF}"/>
          </a:extLst>
        </p:spPr>
        <p:txBody>
          <a:bodyPr wrap="none" lIns="121899" tIns="60949" rIns="121899" bIns="60949"/>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defTabSz="609475" eaLnBrk="1" hangingPunct="1">
              <a:defRPr/>
            </a:pPr>
            <a:endParaRPr lang="en-US" sz="2000"/>
          </a:p>
        </p:txBody>
      </p:sp>
      <p:sp>
        <p:nvSpPr>
          <p:cNvPr id="6" name="TextBox 9">
            <a:extLst>
              <a:ext uri="{FF2B5EF4-FFF2-40B4-BE49-F238E27FC236}">
                <a16:creationId xmlns:a16="http://schemas.microsoft.com/office/drawing/2014/main" id="{90B522B7-672E-4C85-AF5E-5174F5346CB7}"/>
              </a:ext>
            </a:extLst>
          </p:cNvPr>
          <p:cNvSpPr txBox="1">
            <a:spLocks noChangeArrowheads="1"/>
          </p:cNvSpPr>
          <p:nvPr userDrawn="1"/>
        </p:nvSpPr>
        <p:spPr bwMode="auto">
          <a:xfrm>
            <a:off x="1902884" y="6604000"/>
            <a:ext cx="1219200" cy="914400"/>
          </a:xfrm>
          <a:prstGeom prst="rect">
            <a:avLst/>
          </a:prstGeom>
          <a:noFill/>
          <a:ln>
            <a:noFill/>
          </a:ln>
          <a:extLst>
            <a:ext uri="{909E8E84-426E-40dd-AFC4-6F175D3DCCD1}"/>
            <a:ext uri="{91240B29-F687-4f45-9708-019B960494DF}"/>
          </a:extLst>
        </p:spPr>
        <p:txBody>
          <a:bodyPr wrap="none"/>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defTabSz="455613"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455613"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455613"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455613"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endParaRPr lang="en-US" sz="2000"/>
          </a:p>
        </p:txBody>
      </p:sp>
      <p:sp>
        <p:nvSpPr>
          <p:cNvPr id="11" name="Title 1"/>
          <p:cNvSpPr>
            <a:spLocks noGrp="1"/>
          </p:cNvSpPr>
          <p:nvPr>
            <p:ph type="title"/>
          </p:nvPr>
        </p:nvSpPr>
        <p:spPr>
          <a:xfrm>
            <a:off x="491613" y="164865"/>
            <a:ext cx="9329721" cy="1005075"/>
          </a:xfrm>
          <a:prstGeom prst="rect">
            <a:avLst/>
          </a:prstGeom>
        </p:spPr>
        <p:txBody>
          <a:bodyPr lIns="0" tIns="0" rIns="0" bIns="0" anchor="b"/>
          <a:lstStyle>
            <a:lvl1pPr>
              <a:lnSpc>
                <a:spcPct val="90000"/>
              </a:lnSpc>
              <a:defRPr sz="3200" b="1" i="0" baseline="0">
                <a:solidFill>
                  <a:srgbClr val="003359"/>
                </a:solidFill>
                <a:latin typeface="Arial Narrow" panose="020B0606020202030204" pitchFamily="34" charset="0"/>
                <a:cs typeface="Arial"/>
              </a:defRPr>
            </a:lvl1pPr>
          </a:lstStyle>
          <a:p>
            <a:r>
              <a:rPr lang="en-US" dirty="0"/>
              <a:t>Click to edit Master title style</a:t>
            </a:r>
          </a:p>
        </p:txBody>
      </p:sp>
      <p:sp>
        <p:nvSpPr>
          <p:cNvPr id="8" name="Slide Number Placeholder 2">
            <a:extLst>
              <a:ext uri="{FF2B5EF4-FFF2-40B4-BE49-F238E27FC236}">
                <a16:creationId xmlns:a16="http://schemas.microsoft.com/office/drawing/2014/main" id="{857AA7BC-0F7E-4C52-8919-EE2DEF9D3A19}"/>
              </a:ext>
            </a:extLst>
          </p:cNvPr>
          <p:cNvSpPr>
            <a:spLocks noGrp="1"/>
          </p:cNvSpPr>
          <p:nvPr>
            <p:ph type="sldNum" sz="quarter" idx="17"/>
          </p:nvPr>
        </p:nvSpPr>
        <p:spPr/>
        <p:txBody>
          <a:bodyPr/>
          <a:lstStyle>
            <a:lvl1pPr>
              <a:defRPr/>
            </a:lvl1pPr>
          </a:lstStyle>
          <a:p>
            <a:pPr>
              <a:defRPr/>
            </a:pPr>
            <a:fld id="{4BFB0AF6-5668-423D-AAC1-8186A683C20D}" type="slidenum">
              <a:rPr lang="en-US" altLang="en-US"/>
              <a:pPr>
                <a:defRPr/>
              </a:pPr>
              <a:t>‹#›</a:t>
            </a:fld>
            <a:endParaRPr lang="en-US" altLang="en-US"/>
          </a:p>
        </p:txBody>
      </p:sp>
      <p:sp>
        <p:nvSpPr>
          <p:cNvPr id="9" name="Text Placeholder 2">
            <a:extLst>
              <a:ext uri="{FF2B5EF4-FFF2-40B4-BE49-F238E27FC236}">
                <a16:creationId xmlns:a16="http://schemas.microsoft.com/office/drawing/2014/main" id="{DD435DDD-F4CA-4E6F-B4B4-4178635CC2A9}"/>
              </a:ext>
            </a:extLst>
          </p:cNvPr>
          <p:cNvSpPr>
            <a:spLocks noGrp="1"/>
          </p:cNvSpPr>
          <p:nvPr>
            <p:ph type="body" sz="quarter" idx="13"/>
          </p:nvPr>
        </p:nvSpPr>
        <p:spPr>
          <a:xfrm>
            <a:off x="495244" y="5997678"/>
            <a:ext cx="11194219" cy="290871"/>
          </a:xfrm>
          <a:prstGeom prst="rect">
            <a:avLst/>
          </a:prstGeom>
        </p:spPr>
        <p:txBody>
          <a:bodyPr vert="horz" lIns="0" tIns="0" rIns="0" bIns="0" anchor="b"/>
          <a:lstStyle>
            <a:lvl1pPr marL="0" indent="0" algn="l">
              <a:lnSpc>
                <a:spcPct val="120000"/>
              </a:lnSpc>
              <a:buClrTx/>
              <a:buNone/>
              <a:defRPr sz="1067">
                <a:solidFill>
                  <a:schemeClr val="bg1">
                    <a:lumMod val="50000"/>
                  </a:schemeClr>
                </a:solidFill>
              </a:defRPr>
            </a:lvl1pPr>
            <a:lvl2pPr>
              <a:lnSpc>
                <a:spcPct val="120000"/>
              </a:lnSpc>
              <a:buClrTx/>
              <a:defRPr sz="2400">
                <a:solidFill>
                  <a:srgbClr val="003359"/>
                </a:solidFill>
              </a:defRPr>
            </a:lvl2pPr>
            <a:lvl3pPr>
              <a:lnSpc>
                <a:spcPct val="120000"/>
              </a:lnSpc>
              <a:buClrTx/>
              <a:defRPr sz="2133">
                <a:solidFill>
                  <a:srgbClr val="003359"/>
                </a:solidFill>
              </a:defRPr>
            </a:lvl3pPr>
            <a:lvl4pPr>
              <a:lnSpc>
                <a:spcPct val="120000"/>
              </a:lnSpc>
              <a:buClrTx/>
              <a:defRPr sz="1867">
                <a:solidFill>
                  <a:srgbClr val="003359"/>
                </a:solidFill>
              </a:defRPr>
            </a:lvl4pPr>
            <a:lvl5pPr>
              <a:lnSpc>
                <a:spcPct val="120000"/>
              </a:lnSpc>
              <a:buClrTx/>
              <a:defRPr sz="1867">
                <a:solidFill>
                  <a:srgbClr val="003359"/>
                </a:solidFill>
              </a:defRPr>
            </a:lvl5pPr>
          </a:lstStyle>
          <a:p>
            <a:pPr lvl="0"/>
            <a:r>
              <a:rPr lang="en-US"/>
              <a:t>Click to edit Master text styles</a:t>
            </a:r>
          </a:p>
        </p:txBody>
      </p:sp>
      <p:sp>
        <p:nvSpPr>
          <p:cNvPr id="10" name="Text Placeholder 2">
            <a:extLst>
              <a:ext uri="{FF2B5EF4-FFF2-40B4-BE49-F238E27FC236}">
                <a16:creationId xmlns:a16="http://schemas.microsoft.com/office/drawing/2014/main" id="{7B6701C9-9186-43D6-A47D-627CEF31A9EC}"/>
              </a:ext>
            </a:extLst>
          </p:cNvPr>
          <p:cNvSpPr>
            <a:spLocks noGrp="1"/>
          </p:cNvSpPr>
          <p:nvPr>
            <p:ph type="body" sz="quarter" idx="20"/>
          </p:nvPr>
        </p:nvSpPr>
        <p:spPr>
          <a:xfrm>
            <a:off x="491613" y="1649577"/>
            <a:ext cx="11196845" cy="455109"/>
          </a:xfrm>
          <a:prstGeom prst="rect">
            <a:avLst/>
          </a:prstGeom>
        </p:spPr>
        <p:txBody>
          <a:bodyPr vert="horz" lIns="0" tIns="0" rIns="0" bIns="0" anchor="t"/>
          <a:lstStyle>
            <a:lvl1pPr marL="0" indent="0">
              <a:lnSpc>
                <a:spcPct val="120000"/>
              </a:lnSpc>
              <a:buClrTx/>
              <a:buNone/>
              <a:defRPr sz="2400" b="1">
                <a:solidFill>
                  <a:schemeClr val="tx2"/>
                </a:solidFill>
              </a:defRPr>
            </a:lvl1pPr>
            <a:lvl2pPr>
              <a:lnSpc>
                <a:spcPct val="120000"/>
              </a:lnSpc>
              <a:buClrTx/>
              <a:defRPr sz="2400">
                <a:solidFill>
                  <a:srgbClr val="003359"/>
                </a:solidFill>
              </a:defRPr>
            </a:lvl2pPr>
            <a:lvl3pPr>
              <a:lnSpc>
                <a:spcPct val="120000"/>
              </a:lnSpc>
              <a:buClrTx/>
              <a:defRPr sz="2133">
                <a:solidFill>
                  <a:srgbClr val="003359"/>
                </a:solidFill>
              </a:defRPr>
            </a:lvl3pPr>
            <a:lvl4pPr>
              <a:lnSpc>
                <a:spcPct val="120000"/>
              </a:lnSpc>
              <a:buClrTx/>
              <a:defRPr sz="1867">
                <a:solidFill>
                  <a:srgbClr val="003359"/>
                </a:solidFill>
              </a:defRPr>
            </a:lvl4pPr>
            <a:lvl5pPr>
              <a:lnSpc>
                <a:spcPct val="120000"/>
              </a:lnSpc>
              <a:buClrTx/>
              <a:defRPr sz="1867">
                <a:solidFill>
                  <a:srgbClr val="003359"/>
                </a:solidFill>
              </a:defRPr>
            </a:lvl5pPr>
          </a:lstStyle>
          <a:p>
            <a:pPr lvl="0"/>
            <a:endParaRPr lang="en-US" dirty="0"/>
          </a:p>
        </p:txBody>
      </p:sp>
      <p:sp>
        <p:nvSpPr>
          <p:cNvPr id="12" name="Text Placeholder 2">
            <a:extLst>
              <a:ext uri="{FF2B5EF4-FFF2-40B4-BE49-F238E27FC236}">
                <a16:creationId xmlns:a16="http://schemas.microsoft.com/office/drawing/2014/main" id="{CD8C5EF3-3C19-427A-8C34-8562EEEBC744}"/>
              </a:ext>
            </a:extLst>
          </p:cNvPr>
          <p:cNvSpPr>
            <a:spLocks noGrp="1"/>
          </p:cNvSpPr>
          <p:nvPr>
            <p:ph type="body" sz="quarter" idx="21"/>
          </p:nvPr>
        </p:nvSpPr>
        <p:spPr>
          <a:xfrm>
            <a:off x="495245" y="2176998"/>
            <a:ext cx="11194217" cy="3616074"/>
          </a:xfrm>
          <a:prstGeom prst="rect">
            <a:avLst/>
          </a:prstGeom>
        </p:spPr>
        <p:txBody>
          <a:bodyPr vert="horz" lIns="0" tIns="0" rIns="0" bIns="0"/>
          <a:lstStyle>
            <a:lvl1pPr marL="0" indent="0">
              <a:lnSpc>
                <a:spcPct val="120000"/>
              </a:lnSpc>
              <a:buClrTx/>
              <a:buFont typeface="Arial" panose="020B0604020202020204" pitchFamily="34" charset="0"/>
              <a:buNone/>
              <a:defRPr sz="2000">
                <a:solidFill>
                  <a:srgbClr val="003359"/>
                </a:solidFill>
              </a:defRPr>
            </a:lvl1pPr>
            <a:lvl2pPr>
              <a:lnSpc>
                <a:spcPct val="120000"/>
              </a:lnSpc>
              <a:buClrTx/>
              <a:defRPr sz="1800">
                <a:solidFill>
                  <a:srgbClr val="003359"/>
                </a:solidFill>
              </a:defRPr>
            </a:lvl2pPr>
            <a:lvl3pPr>
              <a:lnSpc>
                <a:spcPct val="120000"/>
              </a:lnSpc>
              <a:buClrTx/>
              <a:defRPr sz="1600">
                <a:solidFill>
                  <a:srgbClr val="003359"/>
                </a:solidFill>
              </a:defRPr>
            </a:lvl3pPr>
            <a:lvl4pPr>
              <a:lnSpc>
                <a:spcPct val="120000"/>
              </a:lnSpc>
              <a:buClrTx/>
              <a:defRPr sz="1600">
                <a:solidFill>
                  <a:srgbClr val="003359"/>
                </a:solidFill>
              </a:defRPr>
            </a:lvl4pPr>
            <a:lvl5pPr>
              <a:lnSpc>
                <a:spcPct val="120000"/>
              </a:lnSpc>
              <a:buClrTx/>
              <a:defRPr sz="1400">
                <a:solidFill>
                  <a:srgbClr val="003359"/>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24111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Slide (2 Column with Subheads)">
    <p:spTree>
      <p:nvGrpSpPr>
        <p:cNvPr id="1" name=""/>
        <p:cNvGrpSpPr/>
        <p:nvPr/>
      </p:nvGrpSpPr>
      <p:grpSpPr>
        <a:xfrm>
          <a:off x="0" y="0"/>
          <a:ext cx="0" cy="0"/>
          <a:chOff x="0" y="0"/>
          <a:chExt cx="0" cy="0"/>
        </a:xfrm>
      </p:grpSpPr>
      <p:sp>
        <p:nvSpPr>
          <p:cNvPr id="16" name="Title 1"/>
          <p:cNvSpPr>
            <a:spLocks noGrp="1"/>
          </p:cNvSpPr>
          <p:nvPr>
            <p:ph type="title"/>
          </p:nvPr>
        </p:nvSpPr>
        <p:spPr>
          <a:xfrm>
            <a:off x="491612" y="164865"/>
            <a:ext cx="9362496" cy="1005075"/>
          </a:xfrm>
          <a:prstGeom prst="rect">
            <a:avLst/>
          </a:prstGeom>
        </p:spPr>
        <p:txBody>
          <a:bodyPr lIns="0" tIns="0" rIns="0" bIns="0" anchor="b"/>
          <a:lstStyle>
            <a:lvl1pPr>
              <a:lnSpc>
                <a:spcPct val="90000"/>
              </a:lnSpc>
              <a:defRPr sz="3200" b="1" i="0" baseline="0">
                <a:solidFill>
                  <a:srgbClr val="003359"/>
                </a:solidFill>
                <a:latin typeface="Arial Narrow" panose="020B0606020202030204" pitchFamily="34" charset="0"/>
                <a:cs typeface="Arial"/>
              </a:defRPr>
            </a:lvl1pPr>
          </a:lstStyle>
          <a:p>
            <a:r>
              <a:rPr lang="en-US" dirty="0"/>
              <a:t>Click to edit Master title style</a:t>
            </a:r>
          </a:p>
        </p:txBody>
      </p:sp>
      <p:sp>
        <p:nvSpPr>
          <p:cNvPr id="7" name="Slide Number Placeholder 2">
            <a:extLst>
              <a:ext uri="{FF2B5EF4-FFF2-40B4-BE49-F238E27FC236}">
                <a16:creationId xmlns:a16="http://schemas.microsoft.com/office/drawing/2014/main" id="{1B31626E-B3DB-4BE0-96BA-1865F8ADE4D3}"/>
              </a:ext>
            </a:extLst>
          </p:cNvPr>
          <p:cNvSpPr>
            <a:spLocks noGrp="1"/>
          </p:cNvSpPr>
          <p:nvPr>
            <p:ph type="sldNum" sz="quarter" idx="24"/>
          </p:nvPr>
        </p:nvSpPr>
        <p:spPr/>
        <p:txBody>
          <a:bodyPr/>
          <a:lstStyle>
            <a:lvl1pPr>
              <a:defRPr/>
            </a:lvl1pPr>
          </a:lstStyle>
          <a:p>
            <a:pPr>
              <a:defRPr/>
            </a:pPr>
            <a:fld id="{D1FF79B3-85B0-4ADD-8202-1C8A14F279D9}" type="slidenum">
              <a:rPr lang="en-US" altLang="en-US"/>
              <a:pPr>
                <a:defRPr/>
              </a:pPr>
              <a:t>‹#›</a:t>
            </a:fld>
            <a:endParaRPr lang="en-US" altLang="en-US"/>
          </a:p>
        </p:txBody>
      </p:sp>
      <p:sp>
        <p:nvSpPr>
          <p:cNvPr id="8" name="Text Placeholder 2">
            <a:extLst>
              <a:ext uri="{FF2B5EF4-FFF2-40B4-BE49-F238E27FC236}">
                <a16:creationId xmlns:a16="http://schemas.microsoft.com/office/drawing/2014/main" id="{BB4B5F2C-38DE-49B5-956C-BDCCCF2BFACF}"/>
              </a:ext>
            </a:extLst>
          </p:cNvPr>
          <p:cNvSpPr>
            <a:spLocks noGrp="1"/>
          </p:cNvSpPr>
          <p:nvPr>
            <p:ph type="body" sz="quarter" idx="20"/>
          </p:nvPr>
        </p:nvSpPr>
        <p:spPr>
          <a:xfrm>
            <a:off x="491613" y="1649577"/>
            <a:ext cx="5424229" cy="455109"/>
          </a:xfrm>
          <a:prstGeom prst="rect">
            <a:avLst/>
          </a:prstGeom>
        </p:spPr>
        <p:txBody>
          <a:bodyPr vert="horz" lIns="0" tIns="0" rIns="0" bIns="0" anchor="t"/>
          <a:lstStyle>
            <a:lvl1pPr marL="0" indent="0">
              <a:lnSpc>
                <a:spcPct val="120000"/>
              </a:lnSpc>
              <a:buClrTx/>
              <a:buNone/>
              <a:defRPr sz="2400" b="1">
                <a:solidFill>
                  <a:schemeClr val="tx2"/>
                </a:solidFill>
              </a:defRPr>
            </a:lvl1pPr>
            <a:lvl2pPr>
              <a:lnSpc>
                <a:spcPct val="120000"/>
              </a:lnSpc>
              <a:buClrTx/>
              <a:defRPr sz="2400">
                <a:solidFill>
                  <a:srgbClr val="003359"/>
                </a:solidFill>
              </a:defRPr>
            </a:lvl2pPr>
            <a:lvl3pPr>
              <a:lnSpc>
                <a:spcPct val="120000"/>
              </a:lnSpc>
              <a:buClrTx/>
              <a:defRPr sz="2133">
                <a:solidFill>
                  <a:srgbClr val="003359"/>
                </a:solidFill>
              </a:defRPr>
            </a:lvl3pPr>
            <a:lvl4pPr>
              <a:lnSpc>
                <a:spcPct val="120000"/>
              </a:lnSpc>
              <a:buClrTx/>
              <a:defRPr sz="1867">
                <a:solidFill>
                  <a:srgbClr val="003359"/>
                </a:solidFill>
              </a:defRPr>
            </a:lvl4pPr>
            <a:lvl5pPr>
              <a:lnSpc>
                <a:spcPct val="120000"/>
              </a:lnSpc>
              <a:buClrTx/>
              <a:defRPr sz="1867">
                <a:solidFill>
                  <a:srgbClr val="003359"/>
                </a:solidFill>
              </a:defRPr>
            </a:lvl5pPr>
          </a:lstStyle>
          <a:p>
            <a:pPr lvl="0"/>
            <a:endParaRPr lang="en-US" dirty="0"/>
          </a:p>
        </p:txBody>
      </p:sp>
      <p:sp>
        <p:nvSpPr>
          <p:cNvPr id="9" name="Text Placeholder 2">
            <a:extLst>
              <a:ext uri="{FF2B5EF4-FFF2-40B4-BE49-F238E27FC236}">
                <a16:creationId xmlns:a16="http://schemas.microsoft.com/office/drawing/2014/main" id="{66D579C9-20CF-49C4-97AF-F8C3925DBB5F}"/>
              </a:ext>
            </a:extLst>
          </p:cNvPr>
          <p:cNvSpPr>
            <a:spLocks noGrp="1"/>
          </p:cNvSpPr>
          <p:nvPr>
            <p:ph type="body" sz="quarter" idx="21"/>
          </p:nvPr>
        </p:nvSpPr>
        <p:spPr>
          <a:xfrm>
            <a:off x="495246" y="2176998"/>
            <a:ext cx="5422956" cy="3616074"/>
          </a:xfrm>
          <a:prstGeom prst="rect">
            <a:avLst/>
          </a:prstGeom>
        </p:spPr>
        <p:txBody>
          <a:bodyPr vert="horz" lIns="0" tIns="0" rIns="0" bIns="0"/>
          <a:lstStyle>
            <a:lvl1pPr marL="0" indent="0">
              <a:lnSpc>
                <a:spcPct val="120000"/>
              </a:lnSpc>
              <a:buClrTx/>
              <a:buFont typeface="Arial" panose="020B0604020202020204" pitchFamily="34" charset="0"/>
              <a:buNone/>
              <a:defRPr sz="2000">
                <a:solidFill>
                  <a:srgbClr val="003359"/>
                </a:solidFill>
              </a:defRPr>
            </a:lvl1pPr>
            <a:lvl2pPr>
              <a:lnSpc>
                <a:spcPct val="120000"/>
              </a:lnSpc>
              <a:buClrTx/>
              <a:defRPr sz="1800">
                <a:solidFill>
                  <a:srgbClr val="003359"/>
                </a:solidFill>
              </a:defRPr>
            </a:lvl2pPr>
            <a:lvl3pPr>
              <a:lnSpc>
                <a:spcPct val="120000"/>
              </a:lnSpc>
              <a:buClrTx/>
              <a:defRPr sz="1600">
                <a:solidFill>
                  <a:srgbClr val="003359"/>
                </a:solidFill>
              </a:defRPr>
            </a:lvl3pPr>
            <a:lvl4pPr>
              <a:lnSpc>
                <a:spcPct val="120000"/>
              </a:lnSpc>
              <a:buClrTx/>
              <a:defRPr sz="1600">
                <a:solidFill>
                  <a:srgbClr val="003359"/>
                </a:solidFill>
              </a:defRPr>
            </a:lvl4pPr>
            <a:lvl5pPr>
              <a:lnSpc>
                <a:spcPct val="120000"/>
              </a:lnSpc>
              <a:buClrTx/>
              <a:defRPr sz="1400">
                <a:solidFill>
                  <a:srgbClr val="003359"/>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2">
            <a:extLst>
              <a:ext uri="{FF2B5EF4-FFF2-40B4-BE49-F238E27FC236}">
                <a16:creationId xmlns:a16="http://schemas.microsoft.com/office/drawing/2014/main" id="{9E8EE180-DAB1-417F-A5CE-C56B3DD75B0C}"/>
              </a:ext>
            </a:extLst>
          </p:cNvPr>
          <p:cNvSpPr>
            <a:spLocks noGrp="1"/>
          </p:cNvSpPr>
          <p:nvPr>
            <p:ph type="body" sz="quarter" idx="25"/>
          </p:nvPr>
        </p:nvSpPr>
        <p:spPr>
          <a:xfrm>
            <a:off x="6263763" y="1649577"/>
            <a:ext cx="5424229" cy="455109"/>
          </a:xfrm>
          <a:prstGeom prst="rect">
            <a:avLst/>
          </a:prstGeom>
        </p:spPr>
        <p:txBody>
          <a:bodyPr vert="horz" lIns="0" tIns="0" rIns="0" bIns="0" anchor="t"/>
          <a:lstStyle>
            <a:lvl1pPr marL="0" indent="0">
              <a:lnSpc>
                <a:spcPct val="120000"/>
              </a:lnSpc>
              <a:buClrTx/>
              <a:buNone/>
              <a:defRPr sz="2400" b="1">
                <a:solidFill>
                  <a:schemeClr val="tx2"/>
                </a:solidFill>
              </a:defRPr>
            </a:lvl1pPr>
            <a:lvl2pPr>
              <a:lnSpc>
                <a:spcPct val="120000"/>
              </a:lnSpc>
              <a:buClrTx/>
              <a:defRPr sz="2400">
                <a:solidFill>
                  <a:srgbClr val="003359"/>
                </a:solidFill>
              </a:defRPr>
            </a:lvl2pPr>
            <a:lvl3pPr>
              <a:lnSpc>
                <a:spcPct val="120000"/>
              </a:lnSpc>
              <a:buClrTx/>
              <a:defRPr sz="2133">
                <a:solidFill>
                  <a:srgbClr val="003359"/>
                </a:solidFill>
              </a:defRPr>
            </a:lvl3pPr>
            <a:lvl4pPr>
              <a:lnSpc>
                <a:spcPct val="120000"/>
              </a:lnSpc>
              <a:buClrTx/>
              <a:defRPr sz="1867">
                <a:solidFill>
                  <a:srgbClr val="003359"/>
                </a:solidFill>
              </a:defRPr>
            </a:lvl4pPr>
            <a:lvl5pPr>
              <a:lnSpc>
                <a:spcPct val="120000"/>
              </a:lnSpc>
              <a:buClrTx/>
              <a:defRPr sz="1867">
                <a:solidFill>
                  <a:srgbClr val="003359"/>
                </a:solidFill>
              </a:defRPr>
            </a:lvl5pPr>
          </a:lstStyle>
          <a:p>
            <a:pPr lvl="0"/>
            <a:endParaRPr lang="en-US" dirty="0"/>
          </a:p>
        </p:txBody>
      </p:sp>
      <p:sp>
        <p:nvSpPr>
          <p:cNvPr id="11" name="Text Placeholder 2">
            <a:extLst>
              <a:ext uri="{FF2B5EF4-FFF2-40B4-BE49-F238E27FC236}">
                <a16:creationId xmlns:a16="http://schemas.microsoft.com/office/drawing/2014/main" id="{CF1799B2-303A-4A58-AA4B-4114EB95CCAE}"/>
              </a:ext>
            </a:extLst>
          </p:cNvPr>
          <p:cNvSpPr>
            <a:spLocks noGrp="1"/>
          </p:cNvSpPr>
          <p:nvPr>
            <p:ph type="body" sz="quarter" idx="26"/>
          </p:nvPr>
        </p:nvSpPr>
        <p:spPr>
          <a:xfrm>
            <a:off x="6267396" y="2176998"/>
            <a:ext cx="5422956" cy="3616074"/>
          </a:xfrm>
          <a:prstGeom prst="rect">
            <a:avLst/>
          </a:prstGeom>
        </p:spPr>
        <p:txBody>
          <a:bodyPr vert="horz" lIns="0" tIns="0" rIns="0" bIns="0"/>
          <a:lstStyle>
            <a:lvl1pPr marL="0" indent="0">
              <a:lnSpc>
                <a:spcPct val="120000"/>
              </a:lnSpc>
              <a:buClrTx/>
              <a:buFont typeface="Arial" panose="020B0604020202020204" pitchFamily="34" charset="0"/>
              <a:buNone/>
              <a:defRPr sz="2000">
                <a:solidFill>
                  <a:srgbClr val="003359"/>
                </a:solidFill>
              </a:defRPr>
            </a:lvl1pPr>
            <a:lvl2pPr>
              <a:lnSpc>
                <a:spcPct val="120000"/>
              </a:lnSpc>
              <a:buClrTx/>
              <a:defRPr sz="1800">
                <a:solidFill>
                  <a:srgbClr val="003359"/>
                </a:solidFill>
              </a:defRPr>
            </a:lvl2pPr>
            <a:lvl3pPr>
              <a:lnSpc>
                <a:spcPct val="120000"/>
              </a:lnSpc>
              <a:buClrTx/>
              <a:defRPr sz="1600">
                <a:solidFill>
                  <a:srgbClr val="003359"/>
                </a:solidFill>
              </a:defRPr>
            </a:lvl3pPr>
            <a:lvl4pPr>
              <a:lnSpc>
                <a:spcPct val="120000"/>
              </a:lnSpc>
              <a:buClrTx/>
              <a:defRPr sz="1600">
                <a:solidFill>
                  <a:srgbClr val="003359"/>
                </a:solidFill>
              </a:defRPr>
            </a:lvl4pPr>
            <a:lvl5pPr>
              <a:lnSpc>
                <a:spcPct val="120000"/>
              </a:lnSpc>
              <a:buClrTx/>
              <a:defRPr sz="1400">
                <a:solidFill>
                  <a:srgbClr val="003359"/>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2">
            <a:extLst>
              <a:ext uri="{FF2B5EF4-FFF2-40B4-BE49-F238E27FC236}">
                <a16:creationId xmlns:a16="http://schemas.microsoft.com/office/drawing/2014/main" id="{D832632D-0702-4171-AEBB-FF08E719BC21}"/>
              </a:ext>
            </a:extLst>
          </p:cNvPr>
          <p:cNvSpPr>
            <a:spLocks noGrp="1"/>
          </p:cNvSpPr>
          <p:nvPr>
            <p:ph type="body" sz="quarter" idx="13"/>
          </p:nvPr>
        </p:nvSpPr>
        <p:spPr>
          <a:xfrm>
            <a:off x="495244" y="5997678"/>
            <a:ext cx="11194219" cy="290871"/>
          </a:xfrm>
          <a:prstGeom prst="rect">
            <a:avLst/>
          </a:prstGeom>
        </p:spPr>
        <p:txBody>
          <a:bodyPr vert="horz" lIns="0" tIns="0" rIns="0" bIns="0" anchor="b"/>
          <a:lstStyle>
            <a:lvl1pPr marL="0" indent="0" algn="l">
              <a:lnSpc>
                <a:spcPct val="120000"/>
              </a:lnSpc>
              <a:buClrTx/>
              <a:buNone/>
              <a:defRPr sz="1067">
                <a:solidFill>
                  <a:schemeClr val="bg1">
                    <a:lumMod val="50000"/>
                  </a:schemeClr>
                </a:solidFill>
              </a:defRPr>
            </a:lvl1pPr>
            <a:lvl2pPr>
              <a:lnSpc>
                <a:spcPct val="120000"/>
              </a:lnSpc>
              <a:buClrTx/>
              <a:defRPr sz="2400">
                <a:solidFill>
                  <a:srgbClr val="003359"/>
                </a:solidFill>
              </a:defRPr>
            </a:lvl2pPr>
            <a:lvl3pPr>
              <a:lnSpc>
                <a:spcPct val="120000"/>
              </a:lnSpc>
              <a:buClrTx/>
              <a:defRPr sz="2133">
                <a:solidFill>
                  <a:srgbClr val="003359"/>
                </a:solidFill>
              </a:defRPr>
            </a:lvl3pPr>
            <a:lvl4pPr>
              <a:lnSpc>
                <a:spcPct val="120000"/>
              </a:lnSpc>
              <a:buClrTx/>
              <a:defRPr sz="1867">
                <a:solidFill>
                  <a:srgbClr val="003359"/>
                </a:solidFill>
              </a:defRPr>
            </a:lvl4pPr>
            <a:lvl5pPr>
              <a:lnSpc>
                <a:spcPct val="120000"/>
              </a:lnSpc>
              <a:buClrTx/>
              <a:defRPr sz="1867">
                <a:solidFill>
                  <a:srgbClr val="003359"/>
                </a:solidFill>
              </a:defRPr>
            </a:lvl5pPr>
          </a:lstStyle>
          <a:p>
            <a:pPr lvl="0"/>
            <a:r>
              <a:rPr lang="en-US"/>
              <a:t>Click to edit Master text styles</a:t>
            </a:r>
          </a:p>
        </p:txBody>
      </p:sp>
    </p:spTree>
    <p:extLst>
      <p:ext uri="{BB962C8B-B14F-4D97-AF65-F5344CB8AC3E}">
        <p14:creationId xmlns:p14="http://schemas.microsoft.com/office/powerpoint/2010/main" val="3322348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8" name="TextBox 1">
            <a:extLst>
              <a:ext uri="{FF2B5EF4-FFF2-40B4-BE49-F238E27FC236}">
                <a16:creationId xmlns:a16="http://schemas.microsoft.com/office/drawing/2014/main" id="{22E360D5-34AF-4E40-AD5D-654804576112}"/>
              </a:ext>
            </a:extLst>
          </p:cNvPr>
          <p:cNvSpPr txBox="1">
            <a:spLocks noChangeArrowheads="1"/>
          </p:cNvSpPr>
          <p:nvPr userDrawn="1"/>
        </p:nvSpPr>
        <p:spPr bwMode="auto">
          <a:xfrm>
            <a:off x="11550651" y="6411384"/>
            <a:ext cx="1219200" cy="914400"/>
          </a:xfrm>
          <a:prstGeom prst="rect">
            <a:avLst/>
          </a:prstGeom>
          <a:noFill/>
          <a:ln>
            <a:noFill/>
          </a:ln>
          <a:extLst>
            <a:ext uri="{909E8E84-426E-40dd-AFC4-6F175D3DCCD1}"/>
            <a:ext uri="{91240B29-F687-4f45-9708-019B960494DF}"/>
          </a:extLst>
        </p:spPr>
        <p:txBody>
          <a:bodyPr wrap="none" lIns="121899" tIns="60949" rIns="121899" bIns="60949"/>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defTabSz="609475" eaLnBrk="1" hangingPunct="1">
              <a:defRPr/>
            </a:pPr>
            <a:endParaRPr lang="en-US" sz="2000"/>
          </a:p>
        </p:txBody>
      </p:sp>
      <p:sp>
        <p:nvSpPr>
          <p:cNvPr id="3" name="Slide Number Placeholder 2">
            <a:extLst>
              <a:ext uri="{FF2B5EF4-FFF2-40B4-BE49-F238E27FC236}">
                <a16:creationId xmlns:a16="http://schemas.microsoft.com/office/drawing/2014/main" id="{39BF0AEB-F47F-47C9-BFB1-333C00F118A3}"/>
              </a:ext>
            </a:extLst>
          </p:cNvPr>
          <p:cNvSpPr>
            <a:spLocks noGrp="1"/>
          </p:cNvSpPr>
          <p:nvPr>
            <p:ph type="sldNum" sz="quarter" idx="4"/>
          </p:nvPr>
        </p:nvSpPr>
        <p:spPr>
          <a:xfrm>
            <a:off x="8845551" y="6466417"/>
            <a:ext cx="2844800" cy="186267"/>
          </a:xfrm>
          <a:prstGeom prst="rect">
            <a:avLst/>
          </a:prstGeom>
        </p:spPr>
        <p:txBody>
          <a:bodyPr vert="horz" wrap="square" lIns="91424" tIns="45712" rIns="91424" bIns="45712" numCol="1" anchor="b" anchorCtr="0" compatLnSpc="1">
            <a:prstTxWarp prst="textNoShape">
              <a:avLst/>
            </a:prstTxWarp>
          </a:bodyPr>
          <a:lstStyle>
            <a:lvl1pPr algn="r" eaLnBrk="1" hangingPunct="1">
              <a:defRPr sz="933">
                <a:solidFill>
                  <a:srgbClr val="7F7F7F"/>
                </a:solidFill>
                <a:cs typeface="Arial" panose="020B0604020202020204" pitchFamily="34" charset="0"/>
              </a:defRPr>
            </a:lvl1pPr>
          </a:lstStyle>
          <a:p>
            <a:pPr>
              <a:defRPr/>
            </a:pPr>
            <a:fld id="{0DB87F6E-D180-4B43-A3E6-F5A9EA53CEAE}" type="slidenum">
              <a:rPr lang="en-US" altLang="en-US"/>
              <a:pPr>
                <a:defRPr/>
              </a:pPr>
              <a:t>‹#›</a:t>
            </a:fld>
            <a:endParaRPr lang="en-US" altLang="en-US"/>
          </a:p>
        </p:txBody>
      </p:sp>
      <p:sp>
        <p:nvSpPr>
          <p:cNvPr id="2" name="Rectangle 10">
            <a:extLst>
              <a:ext uri="{FF2B5EF4-FFF2-40B4-BE49-F238E27FC236}">
                <a16:creationId xmlns:a16="http://schemas.microsoft.com/office/drawing/2014/main" id="{9790A4CB-5118-4D5C-BE62-2BA479827851}"/>
              </a:ext>
            </a:extLst>
          </p:cNvPr>
          <p:cNvSpPr>
            <a:spLocks/>
          </p:cNvSpPr>
          <p:nvPr userDrawn="1"/>
        </p:nvSpPr>
        <p:spPr bwMode="auto">
          <a:xfrm>
            <a:off x="488951" y="6460068"/>
            <a:ext cx="1991783" cy="192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b"/>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r>
              <a:rPr lang="en-US" altLang="en-US" sz="1067">
                <a:solidFill>
                  <a:srgbClr val="7F7F7F"/>
                </a:solidFill>
                <a:cs typeface="Arial" panose="020B0604020202020204" pitchFamily="34" charset="0"/>
              </a:rPr>
              <a:t>Confidential and proprietary. </a:t>
            </a:r>
            <a:endParaRPr lang="en-US" altLang="en-US" sz="1067">
              <a:solidFill>
                <a:srgbClr val="7F7F7F"/>
              </a:solidFill>
              <a:cs typeface="Arial" panose="020B0604020202020204" pitchFamily="34" charset="0"/>
              <a:sym typeface="Arial" panose="020B0604020202020204" pitchFamily="34" charset="0"/>
            </a:endParaRPr>
          </a:p>
        </p:txBody>
      </p:sp>
      <p:cxnSp>
        <p:nvCxnSpPr>
          <p:cNvPr id="11" name="Straight Connector 10">
            <a:extLst>
              <a:ext uri="{FF2B5EF4-FFF2-40B4-BE49-F238E27FC236}">
                <a16:creationId xmlns:a16="http://schemas.microsoft.com/office/drawing/2014/main" id="{CA5F4257-7F83-4307-B60F-C5B65AF3C54C}"/>
              </a:ext>
            </a:extLst>
          </p:cNvPr>
          <p:cNvCxnSpPr/>
          <p:nvPr userDrawn="1"/>
        </p:nvCxnSpPr>
        <p:spPr>
          <a:xfrm>
            <a:off x="491067" y="6339417"/>
            <a:ext cx="11199284"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pic>
        <p:nvPicPr>
          <p:cNvPr id="1030" name="Picture 1">
            <a:extLst>
              <a:ext uri="{FF2B5EF4-FFF2-40B4-BE49-F238E27FC236}">
                <a16:creationId xmlns:a16="http://schemas.microsoft.com/office/drawing/2014/main" id="{CF8AA840-363E-4261-9EE9-163AE344476A}"/>
              </a:ext>
            </a:extLst>
          </p:cNvPr>
          <p:cNvPicPr>
            <a:picLocks noChangeAspect="1"/>
          </p:cNvPicPr>
          <p:nvPr userDrawn="1"/>
        </p:nvPicPr>
        <p:blipFill>
          <a:blip r:embed="rId15"/>
          <a:srcRect/>
          <a:stretch/>
        </p:blipFill>
        <p:spPr bwMode="auto">
          <a:xfrm>
            <a:off x="10113268" y="518582"/>
            <a:ext cx="1573017" cy="531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Straight Connector 12">
            <a:extLst>
              <a:ext uri="{FF2B5EF4-FFF2-40B4-BE49-F238E27FC236}">
                <a16:creationId xmlns:a16="http://schemas.microsoft.com/office/drawing/2014/main" id="{C563CBE1-4E83-460D-9549-7C7C4CA736DC}"/>
              </a:ext>
            </a:extLst>
          </p:cNvPr>
          <p:cNvCxnSpPr>
            <a:cxnSpLocks/>
          </p:cNvCxnSpPr>
          <p:nvPr userDrawn="1"/>
        </p:nvCxnSpPr>
        <p:spPr>
          <a:xfrm>
            <a:off x="491067" y="1244600"/>
            <a:ext cx="11199284"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Tree>
  </p:cSld>
  <p:clrMap bg1="lt1" tx1="dk1" bg2="lt2" tx2="dk2" accent1="accent1" accent2="accent2" accent3="accent3" accent4="accent4" accent5="accent5" accent6="accent6" hlink="hlink" folHlink="folHlink"/>
  <p:sldLayoutIdLst>
    <p:sldLayoutId id="2147485773" r:id="rId1"/>
    <p:sldLayoutId id="2147485774" r:id="rId2"/>
    <p:sldLayoutId id="2147485775" r:id="rId3"/>
    <p:sldLayoutId id="2147485776" r:id="rId4"/>
    <p:sldLayoutId id="2147485777" r:id="rId5"/>
    <p:sldLayoutId id="2147485778" r:id="rId6"/>
    <p:sldLayoutId id="2147485768" r:id="rId7"/>
    <p:sldLayoutId id="2147485779" r:id="rId8"/>
    <p:sldLayoutId id="2147485769" r:id="rId9"/>
    <p:sldLayoutId id="2147485770" r:id="rId10"/>
    <p:sldLayoutId id="2147485780" r:id="rId11"/>
    <p:sldLayoutId id="2147485781" r:id="rId12"/>
    <p:sldLayoutId id="2147485782" r:id="rId13"/>
  </p:sldLayoutIdLst>
  <p:hf hdr="0" ftr="0" dt="0"/>
  <p:txStyles>
    <p:titleStyle>
      <a:lvl1pPr algn="l" defTabSz="607469" rtl="0" eaLnBrk="0" fontAlgn="base" hangingPunct="0">
        <a:spcBef>
          <a:spcPct val="0"/>
        </a:spcBef>
        <a:spcAft>
          <a:spcPct val="0"/>
        </a:spcAft>
        <a:defRPr sz="4000" b="1" kern="1200" cap="all" spc="93">
          <a:solidFill>
            <a:srgbClr val="F9F9FF"/>
          </a:solidFill>
          <a:latin typeface="Arial Narrow"/>
          <a:ea typeface="MS PGothic" panose="020B0600070205080204" pitchFamily="34" charset="-128"/>
          <a:cs typeface="Arial Narrow"/>
        </a:defRPr>
      </a:lvl1pPr>
      <a:lvl2pPr algn="l" defTabSz="607469" rtl="0" eaLnBrk="0" fontAlgn="base" hangingPunct="0">
        <a:spcBef>
          <a:spcPct val="0"/>
        </a:spcBef>
        <a:spcAft>
          <a:spcPct val="0"/>
        </a:spcAft>
        <a:defRPr sz="4000" b="1">
          <a:solidFill>
            <a:srgbClr val="F9F9FF"/>
          </a:solidFill>
          <a:latin typeface="Arial Narrow" pitchFamily="34" charset="0"/>
          <a:ea typeface="MS PGothic" panose="020B0600070205080204" pitchFamily="34" charset="-128"/>
          <a:cs typeface="Arial Narrow" pitchFamily="34" charset="0"/>
        </a:defRPr>
      </a:lvl2pPr>
      <a:lvl3pPr algn="l" defTabSz="607469" rtl="0" eaLnBrk="0" fontAlgn="base" hangingPunct="0">
        <a:spcBef>
          <a:spcPct val="0"/>
        </a:spcBef>
        <a:spcAft>
          <a:spcPct val="0"/>
        </a:spcAft>
        <a:defRPr sz="4000" b="1">
          <a:solidFill>
            <a:srgbClr val="F9F9FF"/>
          </a:solidFill>
          <a:latin typeface="Arial Narrow" pitchFamily="34" charset="0"/>
          <a:ea typeface="MS PGothic" panose="020B0600070205080204" pitchFamily="34" charset="-128"/>
          <a:cs typeface="Arial Narrow" pitchFamily="34" charset="0"/>
        </a:defRPr>
      </a:lvl3pPr>
      <a:lvl4pPr algn="l" defTabSz="607469" rtl="0" eaLnBrk="0" fontAlgn="base" hangingPunct="0">
        <a:spcBef>
          <a:spcPct val="0"/>
        </a:spcBef>
        <a:spcAft>
          <a:spcPct val="0"/>
        </a:spcAft>
        <a:defRPr sz="4000" b="1">
          <a:solidFill>
            <a:srgbClr val="F9F9FF"/>
          </a:solidFill>
          <a:latin typeface="Arial Narrow" pitchFamily="34" charset="0"/>
          <a:ea typeface="MS PGothic" panose="020B0600070205080204" pitchFamily="34" charset="-128"/>
          <a:cs typeface="Arial Narrow" pitchFamily="34" charset="0"/>
        </a:defRPr>
      </a:lvl4pPr>
      <a:lvl5pPr algn="l" defTabSz="607469" rtl="0" eaLnBrk="0" fontAlgn="base" hangingPunct="0">
        <a:spcBef>
          <a:spcPct val="0"/>
        </a:spcBef>
        <a:spcAft>
          <a:spcPct val="0"/>
        </a:spcAft>
        <a:defRPr sz="4000" b="1">
          <a:solidFill>
            <a:srgbClr val="F9F9FF"/>
          </a:solidFill>
          <a:latin typeface="Arial Narrow" pitchFamily="34" charset="0"/>
          <a:ea typeface="MS PGothic" panose="020B0600070205080204" pitchFamily="34" charset="-128"/>
          <a:cs typeface="Arial Narrow" pitchFamily="34" charset="0"/>
        </a:defRPr>
      </a:lvl5pPr>
      <a:lvl6pPr marL="609475" algn="l" defTabSz="609475" rtl="0" fontAlgn="base">
        <a:spcBef>
          <a:spcPct val="0"/>
        </a:spcBef>
        <a:spcAft>
          <a:spcPct val="0"/>
        </a:spcAft>
        <a:defRPr sz="4800" b="1">
          <a:solidFill>
            <a:schemeClr val="tx1"/>
          </a:solidFill>
          <a:latin typeface="Arial Narrow" pitchFamily="34" charset="0"/>
        </a:defRPr>
      </a:lvl6pPr>
      <a:lvl7pPr marL="1218952" algn="l" defTabSz="609475" rtl="0" fontAlgn="base">
        <a:spcBef>
          <a:spcPct val="0"/>
        </a:spcBef>
        <a:spcAft>
          <a:spcPct val="0"/>
        </a:spcAft>
        <a:defRPr sz="4800" b="1">
          <a:solidFill>
            <a:schemeClr val="tx1"/>
          </a:solidFill>
          <a:latin typeface="Arial Narrow" pitchFamily="34" charset="0"/>
        </a:defRPr>
      </a:lvl7pPr>
      <a:lvl8pPr marL="1828426" algn="l" defTabSz="609475" rtl="0" fontAlgn="base">
        <a:spcBef>
          <a:spcPct val="0"/>
        </a:spcBef>
        <a:spcAft>
          <a:spcPct val="0"/>
        </a:spcAft>
        <a:defRPr sz="4800" b="1">
          <a:solidFill>
            <a:schemeClr val="tx1"/>
          </a:solidFill>
          <a:latin typeface="Arial Narrow" pitchFamily="34" charset="0"/>
        </a:defRPr>
      </a:lvl8pPr>
      <a:lvl9pPr marL="2437904" algn="l" defTabSz="609475" rtl="0" fontAlgn="base">
        <a:spcBef>
          <a:spcPct val="0"/>
        </a:spcBef>
        <a:spcAft>
          <a:spcPct val="0"/>
        </a:spcAft>
        <a:defRPr sz="4800" b="1">
          <a:solidFill>
            <a:schemeClr val="tx1"/>
          </a:solidFill>
          <a:latin typeface="Arial Narrow" pitchFamily="34" charset="0"/>
        </a:defRPr>
      </a:lvl9pPr>
    </p:titleStyle>
    <p:bodyStyle>
      <a:lvl1pPr marL="228594" indent="-228594" algn="l" defTabSz="607469" rtl="0" eaLnBrk="0" fontAlgn="base" hangingPunct="0">
        <a:lnSpc>
          <a:spcPts val="4000"/>
        </a:lnSpc>
        <a:spcBef>
          <a:spcPct val="0"/>
        </a:spcBef>
        <a:spcAft>
          <a:spcPct val="0"/>
        </a:spcAft>
        <a:buClr>
          <a:schemeClr val="tx1"/>
        </a:buClr>
        <a:buFont typeface="Arial" panose="020B0604020202020204" pitchFamily="34" charset="0"/>
        <a:buChar char="•"/>
        <a:defRPr sz="3200" kern="1200">
          <a:solidFill>
            <a:schemeClr val="tx1"/>
          </a:solidFill>
          <a:latin typeface="Arial" pitchFamily="34" charset="0"/>
          <a:ea typeface="MS PGothic" panose="020B0600070205080204" pitchFamily="34" charset="-128"/>
          <a:cs typeface="Arial Narrow"/>
        </a:defRPr>
      </a:lvl1pPr>
      <a:lvl2pPr marL="613818" indent="-228594" algn="l" defTabSz="607469" rtl="0" eaLnBrk="0" fontAlgn="base" hangingPunct="0">
        <a:lnSpc>
          <a:spcPts val="4000"/>
        </a:lnSpc>
        <a:spcBef>
          <a:spcPct val="0"/>
        </a:spcBef>
        <a:spcAft>
          <a:spcPct val="0"/>
        </a:spcAft>
        <a:buFont typeface="Arial" panose="020B0604020202020204" pitchFamily="34" charset="0"/>
        <a:buChar char="•"/>
        <a:defRPr sz="2933" kern="1200">
          <a:solidFill>
            <a:schemeClr val="tx1"/>
          </a:solidFill>
          <a:latin typeface="Arial" pitchFamily="34" charset="0"/>
          <a:ea typeface="Arial Narrow" pitchFamily="34" charset="0"/>
          <a:cs typeface="Arial Narrow"/>
        </a:defRPr>
      </a:lvl2pPr>
      <a:lvl3pPr marL="1062540" indent="-228594" algn="l" defTabSz="607469" rtl="0" eaLnBrk="0" fontAlgn="base" hangingPunct="0">
        <a:lnSpc>
          <a:spcPts val="4000"/>
        </a:lnSpc>
        <a:spcBef>
          <a:spcPct val="0"/>
        </a:spcBef>
        <a:spcAft>
          <a:spcPct val="0"/>
        </a:spcAft>
        <a:buFont typeface="Arial" panose="020B0604020202020204" pitchFamily="34" charset="0"/>
        <a:buChar char="•"/>
        <a:defRPr sz="2667" kern="1200">
          <a:solidFill>
            <a:schemeClr val="tx1"/>
          </a:solidFill>
          <a:latin typeface="Arial" pitchFamily="34" charset="0"/>
          <a:ea typeface="Arial Narrow" pitchFamily="34" charset="0"/>
          <a:cs typeface="Arial Narrow"/>
        </a:defRPr>
      </a:lvl3pPr>
      <a:lvl4pPr marL="1447764" indent="-228594" algn="l" defTabSz="607469" rtl="0" eaLnBrk="0" fontAlgn="base" hangingPunct="0">
        <a:lnSpc>
          <a:spcPts val="4000"/>
        </a:lnSpc>
        <a:spcBef>
          <a:spcPct val="0"/>
        </a:spcBef>
        <a:spcAft>
          <a:spcPct val="0"/>
        </a:spcAft>
        <a:buFont typeface="Arial" panose="020B0604020202020204" pitchFamily="34" charset="0"/>
        <a:buChar char="•"/>
        <a:defRPr kern="1200">
          <a:solidFill>
            <a:schemeClr val="tx1"/>
          </a:solidFill>
          <a:latin typeface="Arial" pitchFamily="34" charset="0"/>
          <a:ea typeface="Arial Narrow" pitchFamily="34" charset="0"/>
          <a:cs typeface="Arial Narrow"/>
        </a:defRPr>
      </a:lvl4pPr>
      <a:lvl5pPr marL="1832988" indent="-228594" algn="l" defTabSz="607469" rtl="0" eaLnBrk="0" fontAlgn="base" hangingPunct="0">
        <a:lnSpc>
          <a:spcPts val="4000"/>
        </a:lnSpc>
        <a:spcBef>
          <a:spcPct val="0"/>
        </a:spcBef>
        <a:spcAft>
          <a:spcPct val="0"/>
        </a:spcAft>
        <a:buFont typeface="Arial" panose="020B0604020202020204" pitchFamily="34" charset="0"/>
        <a:buChar char="•"/>
        <a:defRPr sz="2133" kern="1200">
          <a:solidFill>
            <a:schemeClr val="tx1"/>
          </a:solidFill>
          <a:latin typeface="Arial" pitchFamily="34" charset="0"/>
          <a:ea typeface="Arial Narrow" pitchFamily="34" charset="0"/>
          <a:cs typeface="Arial Narrow"/>
        </a:defRPr>
      </a:lvl5pPr>
      <a:lvl6pPr marL="3352119" indent="-304739" algn="l" defTabSz="609475" rtl="0" eaLnBrk="1" latinLnBrk="0" hangingPunct="1">
        <a:spcBef>
          <a:spcPct val="20000"/>
        </a:spcBef>
        <a:buFont typeface="Arial"/>
        <a:buChar char="•"/>
        <a:defRPr sz="2667" kern="1200">
          <a:solidFill>
            <a:schemeClr val="tx1"/>
          </a:solidFill>
          <a:latin typeface="+mn-lt"/>
          <a:ea typeface="+mn-ea"/>
          <a:cs typeface="+mn-cs"/>
        </a:defRPr>
      </a:lvl6pPr>
      <a:lvl7pPr marL="3961596" indent="-304739" algn="l" defTabSz="609475" rtl="0" eaLnBrk="1" latinLnBrk="0" hangingPunct="1">
        <a:spcBef>
          <a:spcPct val="20000"/>
        </a:spcBef>
        <a:buFont typeface="Arial"/>
        <a:buChar char="•"/>
        <a:defRPr sz="2667" kern="1200">
          <a:solidFill>
            <a:schemeClr val="tx1"/>
          </a:solidFill>
          <a:latin typeface="+mn-lt"/>
          <a:ea typeface="+mn-ea"/>
          <a:cs typeface="+mn-cs"/>
        </a:defRPr>
      </a:lvl7pPr>
      <a:lvl8pPr marL="4571071" indent="-304739" algn="l" defTabSz="609475" rtl="0" eaLnBrk="1" latinLnBrk="0" hangingPunct="1">
        <a:spcBef>
          <a:spcPct val="20000"/>
        </a:spcBef>
        <a:buFont typeface="Arial"/>
        <a:buChar char="•"/>
        <a:defRPr sz="2667" kern="1200">
          <a:solidFill>
            <a:schemeClr val="tx1"/>
          </a:solidFill>
          <a:latin typeface="+mn-lt"/>
          <a:ea typeface="+mn-ea"/>
          <a:cs typeface="+mn-cs"/>
        </a:defRPr>
      </a:lvl8pPr>
      <a:lvl9pPr marL="5180546" indent="-304739" algn="l" defTabSz="60947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475" rtl="0" eaLnBrk="1" latinLnBrk="0" hangingPunct="1">
        <a:defRPr sz="2400" kern="1200">
          <a:solidFill>
            <a:schemeClr val="tx1"/>
          </a:solidFill>
          <a:latin typeface="+mn-lt"/>
          <a:ea typeface="+mn-ea"/>
          <a:cs typeface="+mn-cs"/>
        </a:defRPr>
      </a:lvl1pPr>
      <a:lvl2pPr marL="609475" algn="l" defTabSz="609475" rtl="0" eaLnBrk="1" latinLnBrk="0" hangingPunct="1">
        <a:defRPr sz="2400" kern="1200">
          <a:solidFill>
            <a:schemeClr val="tx1"/>
          </a:solidFill>
          <a:latin typeface="+mn-lt"/>
          <a:ea typeface="+mn-ea"/>
          <a:cs typeface="+mn-cs"/>
        </a:defRPr>
      </a:lvl2pPr>
      <a:lvl3pPr marL="1218952" algn="l" defTabSz="609475" rtl="0" eaLnBrk="1" latinLnBrk="0" hangingPunct="1">
        <a:defRPr sz="2400" kern="1200">
          <a:solidFill>
            <a:schemeClr val="tx1"/>
          </a:solidFill>
          <a:latin typeface="+mn-lt"/>
          <a:ea typeface="+mn-ea"/>
          <a:cs typeface="+mn-cs"/>
        </a:defRPr>
      </a:lvl3pPr>
      <a:lvl4pPr marL="1828426" algn="l" defTabSz="609475" rtl="0" eaLnBrk="1" latinLnBrk="0" hangingPunct="1">
        <a:defRPr sz="2400" kern="1200">
          <a:solidFill>
            <a:schemeClr val="tx1"/>
          </a:solidFill>
          <a:latin typeface="+mn-lt"/>
          <a:ea typeface="+mn-ea"/>
          <a:cs typeface="+mn-cs"/>
        </a:defRPr>
      </a:lvl4pPr>
      <a:lvl5pPr marL="2437904" algn="l" defTabSz="609475" rtl="0" eaLnBrk="1" latinLnBrk="0" hangingPunct="1">
        <a:defRPr sz="2400" kern="1200">
          <a:solidFill>
            <a:schemeClr val="tx1"/>
          </a:solidFill>
          <a:latin typeface="+mn-lt"/>
          <a:ea typeface="+mn-ea"/>
          <a:cs typeface="+mn-cs"/>
        </a:defRPr>
      </a:lvl5pPr>
      <a:lvl6pPr marL="3047381" algn="l" defTabSz="609475" rtl="0" eaLnBrk="1" latinLnBrk="0" hangingPunct="1">
        <a:defRPr sz="2400" kern="1200">
          <a:solidFill>
            <a:schemeClr val="tx1"/>
          </a:solidFill>
          <a:latin typeface="+mn-lt"/>
          <a:ea typeface="+mn-ea"/>
          <a:cs typeface="+mn-cs"/>
        </a:defRPr>
      </a:lvl6pPr>
      <a:lvl7pPr marL="3656858" algn="l" defTabSz="609475" rtl="0" eaLnBrk="1" latinLnBrk="0" hangingPunct="1">
        <a:defRPr sz="2400" kern="1200">
          <a:solidFill>
            <a:schemeClr val="tx1"/>
          </a:solidFill>
          <a:latin typeface="+mn-lt"/>
          <a:ea typeface="+mn-ea"/>
          <a:cs typeface="+mn-cs"/>
        </a:defRPr>
      </a:lvl7pPr>
      <a:lvl8pPr marL="4266333" algn="l" defTabSz="609475" rtl="0" eaLnBrk="1" latinLnBrk="0" hangingPunct="1">
        <a:defRPr sz="2400" kern="1200">
          <a:solidFill>
            <a:schemeClr val="tx1"/>
          </a:solidFill>
          <a:latin typeface="+mn-lt"/>
          <a:ea typeface="+mn-ea"/>
          <a:cs typeface="+mn-cs"/>
        </a:defRPr>
      </a:lvl8pPr>
      <a:lvl9pPr marL="4875809" algn="l" defTabSz="60947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hyperlink" Target="https://www.bluecrossmn.com/members/shop-plans/minnesota-health-care-programs/secureblue-minnesota-senior-health-options" TargetMode="External"/><Relationship Id="rId2" Type="http://schemas.openxmlformats.org/officeDocument/2006/relationships/hyperlink" Target="https://www.bluecrossmn.com/members/shop-plans/minnesota-health-care-programs/blue-plus-minnesota-senior-care-plus-msc"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08C0-3355-444D-BC48-416C52475CF6}"/>
              </a:ext>
            </a:extLst>
          </p:cNvPr>
          <p:cNvSpPr>
            <a:spLocks noGrp="1"/>
          </p:cNvSpPr>
          <p:nvPr>
            <p:ph type="ctrTitle"/>
          </p:nvPr>
        </p:nvSpPr>
        <p:spPr/>
        <p:txBody>
          <a:bodyPr/>
          <a:lstStyle/>
          <a:p>
            <a:r>
              <a:rPr lang="en-US" sz="4000" dirty="0"/>
              <a:t>Appeals/Grievances</a:t>
            </a:r>
          </a:p>
        </p:txBody>
      </p:sp>
      <p:sp>
        <p:nvSpPr>
          <p:cNvPr id="6" name="Text Placeholder 5">
            <a:extLst>
              <a:ext uri="{FF2B5EF4-FFF2-40B4-BE49-F238E27FC236}">
                <a16:creationId xmlns:a16="http://schemas.microsoft.com/office/drawing/2014/main" id="{A8F44EC2-0689-5447-B54C-31F3334E75A6}"/>
              </a:ext>
            </a:extLst>
          </p:cNvPr>
          <p:cNvSpPr>
            <a:spLocks noGrp="1"/>
          </p:cNvSpPr>
          <p:nvPr>
            <p:ph type="body" sz="quarter" idx="14"/>
          </p:nvPr>
        </p:nvSpPr>
        <p:spPr/>
        <p:txBody>
          <a:bodyPr/>
          <a:lstStyle/>
          <a:p>
            <a:r>
              <a:rPr lang="en-US" dirty="0"/>
              <a:t>Blue Plus MSHO &amp; MSC+</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2">
            <a:extLst>
              <a:ext uri="{FF2B5EF4-FFF2-40B4-BE49-F238E27FC236}">
                <a16:creationId xmlns:a16="http://schemas.microsoft.com/office/drawing/2014/main" id="{9ED9C990-4E55-451E-BF2D-AB4C596ACED6}"/>
              </a:ext>
            </a:extLst>
          </p:cNvPr>
          <p:cNvSpPr>
            <a:spLocks noGrp="1"/>
          </p:cNvSpPr>
          <p:nvPr>
            <p:ph type="title"/>
          </p:nvPr>
        </p:nvSpPr>
        <p:spPr/>
        <p:txBody>
          <a:bodyPr/>
          <a:lstStyle/>
          <a:p>
            <a:pPr>
              <a:defRPr/>
            </a:pPr>
            <a:r>
              <a:rPr lang="en-US" dirty="0">
                <a:ea typeface="ＭＳ Ｐゴシック" charset="0"/>
              </a:rPr>
              <a:t>Requesting an Appeal</a:t>
            </a:r>
          </a:p>
        </p:txBody>
      </p:sp>
      <p:sp>
        <p:nvSpPr>
          <p:cNvPr id="26628" name="Slide Number Placeholder 3">
            <a:extLst>
              <a:ext uri="{FF2B5EF4-FFF2-40B4-BE49-F238E27FC236}">
                <a16:creationId xmlns:a16="http://schemas.microsoft.com/office/drawing/2014/main" id="{10DDB0F8-3B63-494E-A05B-E91BC19D893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990575" indent="-380990">
              <a:defRPr>
                <a:solidFill>
                  <a:schemeClr val="tx1"/>
                </a:solidFill>
                <a:latin typeface="Arial" panose="020B0604020202020204" pitchFamily="34" charset="0"/>
                <a:ea typeface="MS PGothic" panose="020B0600070205080204" pitchFamily="34" charset="-128"/>
              </a:defRPr>
            </a:lvl2pPr>
            <a:lvl3pPr marL="1523962" indent="-304792">
              <a:defRPr>
                <a:solidFill>
                  <a:schemeClr val="tx1"/>
                </a:solidFill>
                <a:latin typeface="Arial" panose="020B0604020202020204" pitchFamily="34" charset="0"/>
                <a:ea typeface="MS PGothic" panose="020B0600070205080204" pitchFamily="34" charset="-128"/>
              </a:defRPr>
            </a:lvl3pPr>
            <a:lvl4pPr marL="2133547" indent="-304792">
              <a:defRPr>
                <a:solidFill>
                  <a:schemeClr val="tx1"/>
                </a:solidFill>
                <a:latin typeface="Arial" panose="020B0604020202020204" pitchFamily="34" charset="0"/>
                <a:ea typeface="MS PGothic" panose="020B0600070205080204" pitchFamily="34" charset="-128"/>
              </a:defRPr>
            </a:lvl4pPr>
            <a:lvl5pPr marL="2743131" indent="-304792">
              <a:defRPr>
                <a:solidFill>
                  <a:schemeClr val="tx1"/>
                </a:solidFill>
                <a:latin typeface="Arial" panose="020B0604020202020204" pitchFamily="34" charset="0"/>
                <a:ea typeface="MS PGothic" panose="020B0600070205080204" pitchFamily="34" charset="-128"/>
              </a:defRPr>
            </a:lvl5pPr>
            <a:lvl6pPr marL="3352716" indent="-304792" defTabSz="607469"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3962301" indent="-304792" defTabSz="607469"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4571886" indent="-304792" defTabSz="607469"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5181470" indent="-304792" defTabSz="607469"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0C58EB90-A5A4-48C5-8234-640B4B074944}" type="slidenum">
              <a:rPr lang="en-US" altLang="en-US" smtClean="0">
                <a:solidFill>
                  <a:srgbClr val="7F7F7F"/>
                </a:solidFill>
              </a:rPr>
              <a:pPr/>
              <a:t>2</a:t>
            </a:fld>
            <a:endParaRPr lang="en-US" altLang="en-US">
              <a:solidFill>
                <a:srgbClr val="7F7F7F"/>
              </a:solidFill>
            </a:endParaRPr>
          </a:p>
        </p:txBody>
      </p:sp>
      <p:sp>
        <p:nvSpPr>
          <p:cNvPr id="2" name="Text Placeholder 1">
            <a:extLst>
              <a:ext uri="{FF2B5EF4-FFF2-40B4-BE49-F238E27FC236}">
                <a16:creationId xmlns:a16="http://schemas.microsoft.com/office/drawing/2014/main" id="{0878DA99-5650-CB2C-F7B9-BA75DABEA39F}"/>
              </a:ext>
            </a:extLst>
          </p:cNvPr>
          <p:cNvSpPr txBox="1">
            <a:spLocks noGrp="1"/>
          </p:cNvSpPr>
          <p:nvPr>
            <p:ph type="body" sz="quarter" idx="11"/>
          </p:nvPr>
        </p:nvSpPr>
        <p:spPr>
          <a:xfrm>
            <a:off x="495300" y="1682750"/>
            <a:ext cx="11193463" cy="4695901"/>
          </a:xfrm>
          <a:prstGeom prst="rect">
            <a:avLst/>
          </a:prstGeom>
          <a:noFill/>
        </p:spPr>
        <p:txBody>
          <a:bodyPr wrap="square">
            <a:spAutoFit/>
          </a:bodyPr>
          <a:lstStyle/>
          <a:p>
            <a:pPr marL="0" marR="0" lvl="0" indent="0" algn="l" defTabSz="455613" rtl="0" eaLnBrk="0" fontAlgn="base" latinLnBrk="0" hangingPunct="0">
              <a:lnSpc>
                <a:spcPct val="12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3359"/>
                </a:solidFill>
                <a:effectLst/>
                <a:uLnTx/>
                <a:uFillTx/>
                <a:latin typeface="Arial" pitchFamily="34" charset="0"/>
                <a:ea typeface="MS PGothic" panose="020B0600070205080204" pitchFamily="34" charset="-128"/>
                <a:cs typeface="+mn-cs"/>
              </a:rPr>
              <a:t>Members can file an appeal</a:t>
            </a:r>
            <a:r>
              <a:rPr lang="en-US" sz="1800" dirty="0">
                <a:cs typeface="+mn-cs"/>
              </a:rPr>
              <a:t> </a:t>
            </a:r>
            <a:r>
              <a:rPr kumimoji="0" lang="en-US" sz="1800" b="0" i="0" u="none" strike="noStrike" kern="1200" cap="none" spc="0" normalizeH="0" baseline="0" noProof="0" dirty="0">
                <a:ln>
                  <a:noFill/>
                </a:ln>
                <a:solidFill>
                  <a:srgbClr val="003359"/>
                </a:solidFill>
                <a:effectLst/>
                <a:uLnTx/>
                <a:uFillTx/>
                <a:latin typeface="Arial" pitchFamily="34" charset="0"/>
                <a:ea typeface="MS PGothic" panose="020B0600070205080204" pitchFamily="34" charset="-128"/>
                <a:cs typeface="+mn-cs"/>
              </a:rPr>
              <a:t>within 60 days from the date of the denial notice in several ways:</a:t>
            </a:r>
          </a:p>
          <a:p>
            <a:pPr marL="342900" marR="0" lvl="0" indent="-342900">
              <a:lnSpc>
                <a:spcPct val="150000"/>
              </a:lnSpc>
              <a:spcBef>
                <a:spcPts val="0"/>
              </a:spcBef>
              <a:spcAft>
                <a:spcPts val="0"/>
              </a:spcAft>
              <a:buFont typeface="Symbol" panose="05050102010706020507" pitchFamily="18" charset="2"/>
              <a:buChar char=""/>
            </a:pPr>
            <a:r>
              <a:rPr lang="en-US" sz="1800" dirty="0">
                <a:solidFill>
                  <a:srgbClr val="003359"/>
                </a:solidFill>
                <a:effectLst/>
                <a:latin typeface="Arial" panose="020B0604020202020204" pitchFamily="34" charset="0"/>
                <a:ea typeface="Calibri" panose="020F0502020204030204" pitchFamily="34" charset="0"/>
                <a:cs typeface="Arial" panose="020B0604020202020204" pitchFamily="34" charset="0"/>
              </a:rPr>
              <a:t>Phone:</a:t>
            </a:r>
          </a:p>
          <a:p>
            <a:pPr marL="800100" lvl="1" indent="-342900">
              <a:lnSpc>
                <a:spcPct val="150000"/>
              </a:lnSpc>
              <a:buFont typeface="Symbol" panose="05050102010706020507" pitchFamily="18" charset="2"/>
              <a:buChar char=""/>
            </a:pPr>
            <a:r>
              <a:rPr lang="en-US" sz="1800" dirty="0">
                <a:solidFill>
                  <a:srgbClr val="003359"/>
                </a:solidFill>
                <a:latin typeface="Arial" panose="020B0604020202020204" pitchFamily="34" charset="0"/>
                <a:ea typeface="Calibri" panose="020F0502020204030204" pitchFamily="34" charset="0"/>
                <a:cs typeface="Arial" panose="020B0604020202020204" pitchFamily="34" charset="0"/>
              </a:rPr>
              <a:t>MSC+ (Blue Advantage): 1-800-711-9862</a:t>
            </a:r>
          </a:p>
          <a:p>
            <a:pPr marL="800100" lvl="1" indent="-342900">
              <a:lnSpc>
                <a:spcPct val="150000"/>
              </a:lnSpc>
              <a:buFont typeface="Symbol" panose="05050102010706020507" pitchFamily="18" charset="2"/>
              <a:buChar char=""/>
            </a:pPr>
            <a:r>
              <a:rPr lang="en-US" sz="1800" dirty="0">
                <a:solidFill>
                  <a:srgbClr val="003359"/>
                </a:solidFill>
                <a:latin typeface="Arial" panose="020B0604020202020204" pitchFamily="34" charset="0"/>
                <a:ea typeface="Calibri" panose="020F0502020204030204" pitchFamily="34" charset="0"/>
                <a:cs typeface="Arial" panose="020B0604020202020204" pitchFamily="34" charset="0"/>
              </a:rPr>
              <a:t>TTY: 711 (this call is free)</a:t>
            </a:r>
          </a:p>
          <a:p>
            <a:pPr marL="800100" lvl="1" indent="-342900">
              <a:lnSpc>
                <a:spcPct val="150000"/>
              </a:lnSpc>
              <a:buFont typeface="Symbol" panose="05050102010706020507" pitchFamily="18" charset="2"/>
              <a:buChar char=""/>
            </a:pPr>
            <a:r>
              <a:rPr lang="en-US" sz="1800" dirty="0">
                <a:solidFill>
                  <a:srgbClr val="003359"/>
                </a:solidFill>
                <a:latin typeface="Arial" panose="020B0604020202020204" pitchFamily="34" charset="0"/>
                <a:ea typeface="Calibri" panose="020F0502020204030204" pitchFamily="34" charset="0"/>
                <a:cs typeface="Arial" panose="020B0604020202020204" pitchFamily="34" charset="0"/>
              </a:rPr>
              <a:t>MSHO (SecureBlue):  1-888-740-6013</a:t>
            </a:r>
          </a:p>
          <a:p>
            <a:pPr marL="800100" lvl="1" indent="-342900">
              <a:lnSpc>
                <a:spcPct val="150000"/>
              </a:lnSpc>
              <a:buFont typeface="Symbol" panose="05050102010706020507" pitchFamily="18" charset="2"/>
              <a:buChar char=""/>
            </a:pPr>
            <a:r>
              <a:rPr lang="en-US" sz="1800" dirty="0">
                <a:ea typeface="Calibri" panose="020F0502020204030204" pitchFamily="34" charset="0"/>
                <a:cs typeface="Arial" panose="020B0604020202020204" pitchFamily="34" charset="0"/>
              </a:rPr>
              <a:t>Fax 651-662-6287</a:t>
            </a:r>
            <a:endParaRPr lang="en-US" sz="1800" dirty="0">
              <a:solidFill>
                <a:srgbClr val="003359"/>
              </a:solidFill>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50000"/>
              </a:lnSpc>
              <a:spcBef>
                <a:spcPts val="0"/>
              </a:spcBef>
              <a:spcAft>
                <a:spcPts val="0"/>
              </a:spcAft>
              <a:buFont typeface="Symbol" panose="05050102010706020507" pitchFamily="18" charset="2"/>
              <a:buChar char=""/>
            </a:pPr>
            <a:endParaRPr lang="en-US" sz="1800" dirty="0">
              <a:solidFill>
                <a:srgbClr val="003359"/>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50000"/>
              </a:lnSpc>
              <a:spcBef>
                <a:spcPts val="0"/>
              </a:spcBef>
              <a:spcAft>
                <a:spcPts val="0"/>
              </a:spcAft>
              <a:buFont typeface="Symbol" panose="05050102010706020507" pitchFamily="18" charset="2"/>
              <a:buChar char=""/>
            </a:pPr>
            <a:r>
              <a:rPr lang="en-US" sz="1800" dirty="0">
                <a:solidFill>
                  <a:srgbClr val="003359"/>
                </a:solidFill>
                <a:latin typeface="Arial" panose="020B0604020202020204" pitchFamily="34" charset="0"/>
                <a:ea typeface="Calibri" panose="020F0502020204030204" pitchFamily="34" charset="0"/>
                <a:cs typeface="Arial" panose="020B0604020202020204" pitchFamily="34" charset="0"/>
              </a:rPr>
              <a:t>In Writing</a:t>
            </a:r>
          </a:p>
          <a:p>
            <a:pPr lvl="1">
              <a:lnSpc>
                <a:spcPct val="150000"/>
              </a:lnSpc>
            </a:pPr>
            <a:r>
              <a:rPr lang="en-US" sz="1800" dirty="0">
                <a:solidFill>
                  <a:srgbClr val="003359"/>
                </a:solidFill>
                <a:latin typeface="Arial" panose="020B0604020202020204" pitchFamily="34" charset="0"/>
                <a:ea typeface="Calibri" panose="020F0502020204030204" pitchFamily="34" charset="0"/>
                <a:cs typeface="Arial" panose="020B0604020202020204" pitchFamily="34" charset="0"/>
              </a:rPr>
              <a:t>Blue Plus PO Box 982816, El Paso , TX 79998</a:t>
            </a:r>
            <a:endParaRPr lang="en-US" sz="1800" dirty="0">
              <a:solidFill>
                <a:srgbClr val="003359"/>
              </a:solidFill>
              <a:effectLst/>
              <a:latin typeface="Arial" panose="020B0604020202020204" pitchFamily="34" charset="0"/>
              <a:ea typeface="Calibri" panose="020F0502020204030204" pitchFamily="34" charset="0"/>
              <a:cs typeface="Arial" panose="020B0604020202020204" pitchFamily="34" charset="0"/>
            </a:endParaRPr>
          </a:p>
          <a:p>
            <a:pPr marR="0" lvl="0">
              <a:lnSpc>
                <a:spcPct val="150000"/>
              </a:lnSpc>
              <a:spcBef>
                <a:spcPts val="0"/>
              </a:spcBef>
              <a:spcAft>
                <a:spcPts val="0"/>
              </a:spcAft>
            </a:pPr>
            <a:endParaRPr lang="en-US" dirty="0">
              <a:solidFill>
                <a:srgbClr val="003359"/>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50000"/>
              </a:lnSpc>
              <a:spcBef>
                <a:spcPts val="0"/>
              </a:spcBef>
              <a:spcAft>
                <a:spcPts val="0"/>
              </a:spcAft>
              <a:buFont typeface="Symbol" panose="05050102010706020507" pitchFamily="18" charset="2"/>
              <a:buChar char=""/>
            </a:pPr>
            <a:endParaRPr lang="en-US" dirty="0">
              <a:solidFill>
                <a:srgbClr val="003359"/>
              </a:solidFill>
              <a:effectLst/>
              <a:latin typeface="Arial" panose="020B0604020202020204" pitchFamily="34" charset="0"/>
              <a:ea typeface="Calibri" panose="020F0502020204030204" pitchFamily="34"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27081-A4D0-49D6-8070-40DEE1AF3A01}"/>
              </a:ext>
            </a:extLst>
          </p:cNvPr>
          <p:cNvSpPr>
            <a:spLocks noGrp="1"/>
          </p:cNvSpPr>
          <p:nvPr>
            <p:ph type="title"/>
          </p:nvPr>
        </p:nvSpPr>
        <p:spPr/>
        <p:txBody>
          <a:bodyPr/>
          <a:lstStyle/>
          <a:p>
            <a:r>
              <a:rPr lang="en-US" sz="2800" dirty="0"/>
              <a:t>Requesting an Appeal – First Level (Health Plan)</a:t>
            </a:r>
          </a:p>
        </p:txBody>
      </p:sp>
      <p:sp>
        <p:nvSpPr>
          <p:cNvPr id="3" name="Slide Number Placeholder 2">
            <a:extLst>
              <a:ext uri="{FF2B5EF4-FFF2-40B4-BE49-F238E27FC236}">
                <a16:creationId xmlns:a16="http://schemas.microsoft.com/office/drawing/2014/main" id="{A6C94D13-4F84-41AC-8FA6-92643A6E640E}"/>
              </a:ext>
            </a:extLst>
          </p:cNvPr>
          <p:cNvSpPr>
            <a:spLocks noGrp="1"/>
          </p:cNvSpPr>
          <p:nvPr>
            <p:ph type="sldNum" sz="quarter" idx="17"/>
          </p:nvPr>
        </p:nvSpPr>
        <p:spPr/>
        <p:txBody>
          <a:bodyPr/>
          <a:lstStyle/>
          <a:p>
            <a:pPr>
              <a:defRPr/>
            </a:pPr>
            <a:fld id="{4BFB0AF6-5668-423D-AAC1-8186A683C20D}" type="slidenum">
              <a:rPr lang="en-US" altLang="en-US" smtClean="0"/>
              <a:pPr>
                <a:defRPr/>
              </a:pPr>
              <a:t>3</a:t>
            </a:fld>
            <a:endParaRPr lang="en-US" altLang="en-US"/>
          </a:p>
        </p:txBody>
      </p:sp>
      <p:sp>
        <p:nvSpPr>
          <p:cNvPr id="11" name="Text Placeholder 10">
            <a:extLst>
              <a:ext uri="{FF2B5EF4-FFF2-40B4-BE49-F238E27FC236}">
                <a16:creationId xmlns:a16="http://schemas.microsoft.com/office/drawing/2014/main" id="{CA766E8F-6768-9E93-071E-080C741C1ADA}"/>
              </a:ext>
            </a:extLst>
          </p:cNvPr>
          <p:cNvSpPr txBox="1">
            <a:spLocks noGrp="1"/>
          </p:cNvSpPr>
          <p:nvPr>
            <p:ph type="body" sz="quarter" idx="21"/>
          </p:nvPr>
        </p:nvSpPr>
        <p:spPr>
          <a:xfrm>
            <a:off x="495300" y="1585913"/>
            <a:ext cx="11193463" cy="3784049"/>
          </a:xfrm>
          <a:prstGeom prst="rect">
            <a:avLst/>
          </a:prstGeom>
          <a:noFill/>
        </p:spPr>
        <p:txBody>
          <a:bodyPr wrap="square">
            <a:spAutoFit/>
          </a:bodyPr>
          <a:lstStyle/>
          <a:p>
            <a:pPr marL="0" marR="0" lvl="0" indent="0" algn="l" defTabSz="455613" rtl="0" eaLnBrk="0" fontAlgn="base" latinLnBrk="0" hangingPunct="0">
              <a:lnSpc>
                <a:spcPct val="12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3359"/>
                </a:solidFill>
                <a:effectLst/>
                <a:uLnTx/>
                <a:uFillTx/>
                <a:latin typeface="Arial" pitchFamily="34" charset="0"/>
                <a:ea typeface="MS PGothic" panose="020B0600070205080204" pitchFamily="34" charset="-128"/>
                <a:cs typeface="+mn-cs"/>
              </a:rPr>
              <a:t>Once the member appeals the denial, the appeal is acknowledged within 10 business days of the receipt.  </a:t>
            </a:r>
          </a:p>
          <a:p>
            <a:pPr marL="0" marR="0" lvl="0" indent="0" algn="l" defTabSz="455613" rtl="0" eaLnBrk="0" fontAlgn="base" latinLnBrk="0" hangingPunct="0">
              <a:lnSpc>
                <a:spcPct val="120000"/>
              </a:lnSpc>
              <a:spcBef>
                <a:spcPct val="0"/>
              </a:spcBef>
              <a:spcAft>
                <a:spcPct val="0"/>
              </a:spcAft>
              <a:buClrTx/>
              <a:buSzTx/>
              <a:buFontTx/>
              <a:buNone/>
              <a:tabLst/>
              <a:defRPr/>
            </a:pPr>
            <a:endParaRPr lang="en-US" dirty="0">
              <a:solidFill>
                <a:srgbClr val="003359"/>
              </a:solidFill>
              <a:latin typeface="Arial" pitchFamily="34" charset="0"/>
              <a:ea typeface="MS PGothic" panose="020B0600070205080204" pitchFamily="34" charset="-128"/>
            </a:endParaRPr>
          </a:p>
          <a:p>
            <a:pPr marL="0" marR="0" lvl="0" indent="0" algn="l" defTabSz="455613" rtl="0" eaLnBrk="0" fontAlgn="base" latinLnBrk="0" hangingPunct="0">
              <a:lnSpc>
                <a:spcPct val="12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3359"/>
                </a:solidFill>
                <a:effectLst/>
                <a:uLnTx/>
                <a:uFillTx/>
                <a:latin typeface="Arial" pitchFamily="34" charset="0"/>
                <a:ea typeface="MS PGothic" panose="020B0600070205080204" pitchFamily="34" charset="-128"/>
                <a:cs typeface="+mn-cs"/>
              </a:rPr>
              <a:t>The following </a:t>
            </a:r>
            <a:r>
              <a:rPr lang="en-US" dirty="0">
                <a:solidFill>
                  <a:srgbClr val="003359"/>
                </a:solidFill>
                <a:latin typeface="Arial" pitchFamily="34" charset="0"/>
                <a:ea typeface="MS PGothic" panose="020B0600070205080204" pitchFamily="34" charset="-128"/>
              </a:rPr>
              <a:t>are</a:t>
            </a:r>
            <a:r>
              <a:rPr kumimoji="0" lang="en-US" sz="1800" b="0" i="0" u="none" strike="noStrike" kern="1200" cap="none" spc="0" normalizeH="0" baseline="0" noProof="0" dirty="0">
                <a:ln>
                  <a:noFill/>
                </a:ln>
                <a:solidFill>
                  <a:srgbClr val="003359"/>
                </a:solidFill>
                <a:effectLst/>
                <a:uLnTx/>
                <a:uFillTx/>
                <a:latin typeface="Arial" pitchFamily="34" charset="0"/>
                <a:ea typeface="MS PGothic" panose="020B0600070205080204" pitchFamily="34" charset="-128"/>
                <a:cs typeface="+mn-cs"/>
              </a:rPr>
              <a:t> the timelines for review and resolution of the appeal:</a:t>
            </a:r>
          </a:p>
          <a:p>
            <a:pPr marL="0" marR="0" lvl="0" indent="0" algn="l" defTabSz="455613" rtl="0" eaLnBrk="0" fontAlgn="base" latinLnBrk="0" hangingPunct="0">
              <a:lnSpc>
                <a:spcPct val="120000"/>
              </a:lnSpc>
              <a:spcBef>
                <a:spcPct val="0"/>
              </a:spcBef>
              <a:spcAft>
                <a:spcPct val="0"/>
              </a:spcAft>
              <a:buClrTx/>
              <a:buSzTx/>
              <a:buFontTx/>
              <a:buNone/>
              <a:tabLst/>
              <a:defRPr/>
            </a:pPr>
            <a:endParaRPr lang="en-US" dirty="0">
              <a:solidFill>
                <a:srgbClr val="003359"/>
              </a:solidFill>
              <a:latin typeface="Arial" pitchFamily="34" charset="0"/>
              <a:ea typeface="MS PGothic" panose="020B0600070205080204" pitchFamily="34" charset="-128"/>
            </a:endParaRPr>
          </a:p>
          <a:p>
            <a:pPr marL="285750" marR="0" lvl="0" indent="-285750" algn="l" defTabSz="455613" rtl="0" eaLnBrk="0" fontAlgn="base" latinLnBrk="0" hangingPunct="0">
              <a:lnSpc>
                <a:spcPct val="120000"/>
              </a:lnSpc>
              <a:spcBef>
                <a:spcPct val="0"/>
              </a:spcBef>
              <a:spcAft>
                <a:spcPct val="0"/>
              </a:spcAft>
              <a:buClrTx/>
              <a:buSzTx/>
              <a:buFont typeface="Arial" panose="020B0604020202020204" pitchFamily="34" charset="0"/>
              <a:buChar char="•"/>
              <a:tabLst/>
              <a:defRPr/>
            </a:pPr>
            <a:r>
              <a:rPr lang="en-US" dirty="0">
                <a:solidFill>
                  <a:srgbClr val="003359"/>
                </a:solidFill>
                <a:latin typeface="Arial" pitchFamily="34" charset="0"/>
                <a:ea typeface="MS PGothic" panose="020B0600070205080204" pitchFamily="34" charset="-128"/>
              </a:rPr>
              <a:t>Expedited appeals: If we agree that it is urgent, we will provide a decision within 72 hours of receipt of the appeal</a:t>
            </a:r>
          </a:p>
          <a:p>
            <a:pPr marL="285750" marR="0" lvl="0" indent="-285750" algn="l" defTabSz="455613" rtl="0" eaLnBrk="0" fontAlgn="base" latinLnBrk="0" hangingPunct="0">
              <a:lnSpc>
                <a:spcPct val="120000"/>
              </a:lnSpc>
              <a:spcBef>
                <a:spcPct val="0"/>
              </a:spcBef>
              <a:spcAft>
                <a:spcPct val="0"/>
              </a:spcAft>
              <a:buClrTx/>
              <a:buSzTx/>
              <a:buFont typeface="Arial" panose="020B0604020202020204" pitchFamily="34" charset="0"/>
              <a:buChar char="•"/>
              <a:tabLst/>
              <a:defRPr/>
            </a:pPr>
            <a:r>
              <a:rPr lang="en-US" dirty="0">
                <a:solidFill>
                  <a:srgbClr val="003359"/>
                </a:solidFill>
                <a:latin typeface="Arial" pitchFamily="34" charset="0"/>
                <a:ea typeface="MS PGothic" panose="020B0600070205080204" pitchFamily="34" charset="-128"/>
                <a:cs typeface="Arial" panose="020B0604020202020204" pitchFamily="34" charset="0"/>
              </a:rPr>
              <a:t>Standard and Pre-service appeals: within 30 calendar days of receipt of the appeal</a:t>
            </a:r>
          </a:p>
          <a:p>
            <a:pPr marL="285750" marR="0" lvl="0" indent="-285750" algn="l" defTabSz="455613" rtl="0" eaLnBrk="0" fontAlgn="base" latinLnBrk="0" hangingPunct="0">
              <a:lnSpc>
                <a:spcPct val="120000"/>
              </a:lnSpc>
              <a:spcBef>
                <a:spcPct val="0"/>
              </a:spcBef>
              <a:spcAft>
                <a:spcPct val="0"/>
              </a:spcAft>
              <a:buClrTx/>
              <a:buSzTx/>
              <a:buFont typeface="Arial" panose="020B0604020202020204" pitchFamily="34" charset="0"/>
              <a:buChar char="•"/>
              <a:tabLst/>
              <a:defRPr/>
            </a:pPr>
            <a:r>
              <a:rPr lang="en-US" dirty="0">
                <a:solidFill>
                  <a:srgbClr val="003359"/>
                </a:solidFill>
                <a:latin typeface="Arial" pitchFamily="34" charset="0"/>
                <a:ea typeface="MS PGothic" panose="020B0600070205080204" pitchFamily="34" charset="-128"/>
                <a:cs typeface="Arial" panose="020B0604020202020204" pitchFamily="34" charset="0"/>
              </a:rPr>
              <a:t>Post Service appeals:  within 30 calendar days of receipt of the appeal</a:t>
            </a:r>
            <a:endParaRPr lang="en-US" dirty="0">
              <a:solidFill>
                <a:srgbClr val="003359"/>
              </a:solidFill>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50000"/>
              </a:lnSpc>
              <a:spcBef>
                <a:spcPts val="0"/>
              </a:spcBef>
              <a:spcAft>
                <a:spcPts val="0"/>
              </a:spcAft>
              <a:buFont typeface="Symbol" panose="05050102010706020507" pitchFamily="18" charset="2"/>
              <a:buChar char=""/>
            </a:pPr>
            <a:endParaRPr lang="en-US" dirty="0">
              <a:solidFill>
                <a:srgbClr val="003359"/>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50000"/>
              </a:lnSpc>
              <a:spcBef>
                <a:spcPts val="0"/>
              </a:spcBef>
              <a:spcAft>
                <a:spcPts val="0"/>
              </a:spcAft>
              <a:buFont typeface="Symbol" panose="05050102010706020507" pitchFamily="18" charset="2"/>
              <a:buChar char=""/>
            </a:pPr>
            <a:endParaRPr lang="en-US" dirty="0">
              <a:solidFill>
                <a:srgbClr val="00335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47298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27081-A4D0-49D6-8070-40DEE1AF3A01}"/>
              </a:ext>
            </a:extLst>
          </p:cNvPr>
          <p:cNvSpPr>
            <a:spLocks noGrp="1"/>
          </p:cNvSpPr>
          <p:nvPr>
            <p:ph type="title"/>
          </p:nvPr>
        </p:nvSpPr>
        <p:spPr/>
        <p:txBody>
          <a:bodyPr/>
          <a:lstStyle/>
          <a:p>
            <a:r>
              <a:rPr lang="en-US" sz="2000" dirty="0">
                <a:ea typeface="ＭＳ Ｐゴシック" charset="0"/>
              </a:rPr>
              <a:t>Requesting an Appeal – State Appeal (Fair Hearing with the state) </a:t>
            </a:r>
            <a:endParaRPr lang="en-US" sz="2000" dirty="0"/>
          </a:p>
        </p:txBody>
      </p:sp>
      <p:sp>
        <p:nvSpPr>
          <p:cNvPr id="3" name="Slide Number Placeholder 2">
            <a:extLst>
              <a:ext uri="{FF2B5EF4-FFF2-40B4-BE49-F238E27FC236}">
                <a16:creationId xmlns:a16="http://schemas.microsoft.com/office/drawing/2014/main" id="{A6C94D13-4F84-41AC-8FA6-92643A6E640E}"/>
              </a:ext>
            </a:extLst>
          </p:cNvPr>
          <p:cNvSpPr>
            <a:spLocks noGrp="1"/>
          </p:cNvSpPr>
          <p:nvPr>
            <p:ph type="sldNum" sz="quarter" idx="17"/>
          </p:nvPr>
        </p:nvSpPr>
        <p:spPr/>
        <p:txBody>
          <a:bodyPr/>
          <a:lstStyle/>
          <a:p>
            <a:pPr>
              <a:defRPr/>
            </a:pPr>
            <a:fld id="{4BFB0AF6-5668-423D-AAC1-8186A683C20D}" type="slidenum">
              <a:rPr lang="en-US" altLang="en-US" smtClean="0"/>
              <a:pPr>
                <a:defRPr/>
              </a:pPr>
              <a:t>4</a:t>
            </a:fld>
            <a:endParaRPr lang="en-US" altLang="en-US"/>
          </a:p>
        </p:txBody>
      </p:sp>
      <p:sp>
        <p:nvSpPr>
          <p:cNvPr id="11" name="Text Placeholder 10">
            <a:extLst>
              <a:ext uri="{FF2B5EF4-FFF2-40B4-BE49-F238E27FC236}">
                <a16:creationId xmlns:a16="http://schemas.microsoft.com/office/drawing/2014/main" id="{CA766E8F-6768-9E93-071E-080C741C1ADA}"/>
              </a:ext>
            </a:extLst>
          </p:cNvPr>
          <p:cNvSpPr txBox="1">
            <a:spLocks noGrp="1"/>
          </p:cNvSpPr>
          <p:nvPr>
            <p:ph type="body" sz="quarter" idx="21"/>
          </p:nvPr>
        </p:nvSpPr>
        <p:spPr>
          <a:xfrm>
            <a:off x="495300" y="1585913"/>
            <a:ext cx="11193463" cy="866327"/>
          </a:xfrm>
          <a:prstGeom prst="rect">
            <a:avLst/>
          </a:prstGeom>
          <a:noFill/>
        </p:spPr>
        <p:txBody>
          <a:bodyPr wrap="square">
            <a:spAutoFit/>
          </a:bodyPr>
          <a:lstStyle/>
          <a:p>
            <a:pPr marL="342900" marR="0" lvl="0" indent="-342900">
              <a:lnSpc>
                <a:spcPct val="150000"/>
              </a:lnSpc>
              <a:spcBef>
                <a:spcPts val="0"/>
              </a:spcBef>
              <a:spcAft>
                <a:spcPts val="0"/>
              </a:spcAft>
              <a:buFont typeface="Symbol" panose="05050102010706020507" pitchFamily="18" charset="2"/>
              <a:buChar char=""/>
            </a:pPr>
            <a:endParaRPr lang="en-US" dirty="0">
              <a:solidFill>
                <a:srgbClr val="003359"/>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50000"/>
              </a:lnSpc>
              <a:spcBef>
                <a:spcPts val="0"/>
              </a:spcBef>
              <a:spcAft>
                <a:spcPts val="0"/>
              </a:spcAft>
              <a:buFont typeface="Symbol" panose="05050102010706020507" pitchFamily="18" charset="2"/>
              <a:buChar char=""/>
            </a:pPr>
            <a:endParaRPr lang="en-US" dirty="0">
              <a:solidFill>
                <a:srgbClr val="003359"/>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4" name="TextBox 3">
            <a:extLst>
              <a:ext uri="{FF2B5EF4-FFF2-40B4-BE49-F238E27FC236}">
                <a16:creationId xmlns:a16="http://schemas.microsoft.com/office/drawing/2014/main" id="{1CA40F63-7F7F-8DC3-CC2A-18764ED63AB8}"/>
              </a:ext>
            </a:extLst>
          </p:cNvPr>
          <p:cNvSpPr txBox="1"/>
          <p:nvPr/>
        </p:nvSpPr>
        <p:spPr>
          <a:xfrm>
            <a:off x="432944" y="1378401"/>
            <a:ext cx="11318174" cy="4962384"/>
          </a:xfrm>
          <a:prstGeom prst="rect">
            <a:avLst/>
          </a:prstGeom>
          <a:noFill/>
        </p:spPr>
        <p:txBody>
          <a:bodyPr wrap="square">
            <a:spAutoFit/>
          </a:bodyPr>
          <a:lstStyle/>
          <a:p>
            <a:pPr marL="0" marR="0" lvl="0" indent="0" algn="l" defTabSz="455613" rtl="0" eaLnBrk="0" fontAlgn="base" latinLnBrk="0" hangingPunct="0">
              <a:lnSpc>
                <a:spcPct val="12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3359"/>
                </a:solidFill>
                <a:effectLst/>
                <a:uLnTx/>
                <a:uFillTx/>
                <a:latin typeface="Arial" pitchFamily="34" charset="0"/>
                <a:ea typeface="MS PGothic" panose="020B0600070205080204" pitchFamily="34" charset="-128"/>
                <a:cs typeface="+mn-cs"/>
              </a:rPr>
              <a:t>If the member is not satisfied with their *</a:t>
            </a:r>
            <a:r>
              <a:rPr kumimoji="0" lang="en-US" sz="1600" b="0" i="0" u="sng" strike="noStrike" kern="1200" cap="none" spc="0" normalizeH="0" baseline="0" noProof="0" dirty="0">
                <a:ln>
                  <a:noFill/>
                </a:ln>
                <a:solidFill>
                  <a:srgbClr val="003359"/>
                </a:solidFill>
                <a:effectLst/>
                <a:uLnTx/>
                <a:uFillTx/>
                <a:latin typeface="Arial" pitchFamily="34" charset="0"/>
                <a:ea typeface="MS PGothic" panose="020B0600070205080204" pitchFamily="34" charset="-128"/>
                <a:cs typeface="+mn-cs"/>
              </a:rPr>
              <a:t>first level appeal</a:t>
            </a:r>
            <a:r>
              <a:rPr kumimoji="0" lang="en-US" sz="1600" b="0" i="0" u="none" strike="noStrike" kern="1200" cap="none" spc="0" normalizeH="0" baseline="0" noProof="0" dirty="0">
                <a:ln>
                  <a:noFill/>
                </a:ln>
                <a:solidFill>
                  <a:srgbClr val="003359"/>
                </a:solidFill>
                <a:effectLst/>
                <a:uLnTx/>
                <a:uFillTx/>
                <a:latin typeface="Arial" pitchFamily="34" charset="0"/>
                <a:ea typeface="MS PGothic" panose="020B0600070205080204" pitchFamily="34" charset="-128"/>
                <a:cs typeface="+mn-cs"/>
              </a:rPr>
              <a:t>, they can appeal the decision through the state.   </a:t>
            </a:r>
          </a:p>
          <a:p>
            <a:pPr marL="0" marR="0" lvl="0" indent="0" algn="l" defTabSz="455613" rtl="0" eaLnBrk="0" fontAlgn="base" latinLnBrk="0" hangingPunct="0">
              <a:lnSpc>
                <a:spcPct val="12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3359"/>
                </a:solidFill>
                <a:effectLst/>
                <a:uLnTx/>
                <a:uFillTx/>
                <a:latin typeface="Arial" pitchFamily="34" charset="0"/>
                <a:ea typeface="MS PGothic" panose="020B0600070205080204" pitchFamily="34" charset="-128"/>
                <a:cs typeface="+mn-cs"/>
              </a:rPr>
              <a:t> </a:t>
            </a:r>
          </a:p>
          <a:p>
            <a:pPr marR="0" lvl="0" algn="l" defTabSz="455613" rtl="0" eaLnBrk="0" fontAlgn="base" latinLnBrk="0" hangingPunct="0">
              <a:lnSpc>
                <a:spcPct val="120000"/>
              </a:lnSpc>
              <a:spcBef>
                <a:spcPct val="0"/>
              </a:spcBef>
              <a:spcAft>
                <a:spcPct val="0"/>
              </a:spcAft>
              <a:buClrTx/>
              <a:buSzTx/>
              <a:tabLst/>
              <a:defRPr/>
            </a:pPr>
            <a:r>
              <a:rPr lang="en-US" sz="1600" dirty="0">
                <a:solidFill>
                  <a:srgbClr val="003359"/>
                </a:solidFill>
                <a:latin typeface="Arial" pitchFamily="34" charset="0"/>
                <a:ea typeface="MS PGothic" panose="020B0600070205080204" pitchFamily="34" charset="-128"/>
              </a:rPr>
              <a:t>The member must appeal to the state at no cost </a:t>
            </a:r>
            <a:r>
              <a:rPr lang="en-US" sz="1600" dirty="0">
                <a:solidFill>
                  <a:srgbClr val="003359"/>
                </a:solidFill>
                <a:latin typeface="Arial" panose="020B0604020202020204" pitchFamily="34" charset="0"/>
                <a:ea typeface="MS PGothic" panose="020B0600070205080204" pitchFamily="34" charset="-128"/>
                <a:cs typeface="Arial" panose="020B0604020202020204" pitchFamily="34" charset="0"/>
              </a:rPr>
              <a:t>within 120</a:t>
            </a:r>
            <a:r>
              <a:rPr lang="en-US" sz="1600" dirty="0">
                <a:solidFill>
                  <a:srgbClr val="003359"/>
                </a:solidFill>
                <a:latin typeface="Arial" panose="020B0604020202020204" pitchFamily="34" charset="0"/>
                <a:cs typeface="Arial" panose="020B0604020202020204" pitchFamily="34" charset="0"/>
              </a:rPr>
              <a:t> days from the date of the first level appeal decision</a:t>
            </a:r>
            <a:r>
              <a:rPr lang="en-US" sz="1600" dirty="0">
                <a:solidFill>
                  <a:srgbClr val="003359"/>
                </a:solidFill>
                <a:latin typeface="Arial" panose="020B0604020202020204" pitchFamily="34" charset="0"/>
                <a:ea typeface="MS PGothic" panose="020B0600070205080204" pitchFamily="34" charset="-128"/>
                <a:cs typeface="Arial" panose="020B0604020202020204" pitchFamily="34" charset="0"/>
              </a:rPr>
              <a:t> by</a:t>
            </a:r>
            <a:r>
              <a:rPr lang="en-US" sz="1600" dirty="0">
                <a:solidFill>
                  <a:srgbClr val="003359"/>
                </a:solidFill>
                <a:latin typeface="Arial" pitchFamily="34" charset="0"/>
                <a:ea typeface="MS PGothic" panose="020B0600070205080204" pitchFamily="34" charset="-128"/>
              </a:rPr>
              <a:t>:</a:t>
            </a:r>
          </a:p>
          <a:p>
            <a:pPr marL="742950" lvl="1" indent="-285750" defTabSz="455613" eaLnBrk="0" fontAlgn="base" hangingPunct="0">
              <a:lnSpc>
                <a:spcPct val="120000"/>
              </a:lnSpc>
              <a:spcBef>
                <a:spcPct val="0"/>
              </a:spcBef>
              <a:spcAft>
                <a:spcPct val="0"/>
              </a:spcAft>
              <a:buFont typeface="Arial" panose="020B0604020202020204" pitchFamily="34" charset="0"/>
              <a:buChar char="•"/>
              <a:defRPr/>
            </a:pPr>
            <a:r>
              <a:rPr lang="en-US" sz="1600" b="1" dirty="0">
                <a:solidFill>
                  <a:srgbClr val="003359"/>
                </a:solidFill>
                <a:latin typeface="Arial" pitchFamily="34" charset="0"/>
                <a:ea typeface="MS PGothic" panose="020B0600070205080204" pitchFamily="34" charset="-128"/>
              </a:rPr>
              <a:t>Writing: </a:t>
            </a:r>
          </a:p>
          <a:p>
            <a:pPr lvl="2" defTabSz="455613" eaLnBrk="0" fontAlgn="base" hangingPunct="0">
              <a:lnSpc>
                <a:spcPct val="120000"/>
              </a:lnSpc>
              <a:spcBef>
                <a:spcPct val="0"/>
              </a:spcBef>
              <a:spcAft>
                <a:spcPct val="0"/>
              </a:spcAft>
              <a:defRPr/>
            </a:pPr>
            <a:r>
              <a:rPr lang="en-US" sz="1600" dirty="0">
                <a:solidFill>
                  <a:srgbClr val="003359"/>
                </a:solidFill>
                <a:latin typeface="Arial" pitchFamily="34" charset="0"/>
                <a:ea typeface="MS PGothic" panose="020B0600070205080204" pitchFamily="34" charset="-128"/>
              </a:rPr>
              <a:t>MN Department of Human Services</a:t>
            </a:r>
          </a:p>
          <a:p>
            <a:pPr lvl="2" defTabSz="455613" eaLnBrk="0" fontAlgn="base" hangingPunct="0">
              <a:lnSpc>
                <a:spcPct val="120000"/>
              </a:lnSpc>
              <a:spcBef>
                <a:spcPct val="0"/>
              </a:spcBef>
              <a:spcAft>
                <a:spcPct val="0"/>
              </a:spcAft>
              <a:defRPr/>
            </a:pPr>
            <a:r>
              <a:rPr lang="en-US" sz="1600" dirty="0">
                <a:solidFill>
                  <a:srgbClr val="003359"/>
                </a:solidFill>
                <a:latin typeface="Arial" pitchFamily="34" charset="0"/>
                <a:ea typeface="MS PGothic" panose="020B0600070205080204" pitchFamily="34" charset="-128"/>
              </a:rPr>
              <a:t>Appeals Division</a:t>
            </a:r>
          </a:p>
          <a:p>
            <a:pPr lvl="2" defTabSz="455613" eaLnBrk="0" fontAlgn="base" hangingPunct="0">
              <a:lnSpc>
                <a:spcPct val="120000"/>
              </a:lnSpc>
              <a:spcBef>
                <a:spcPct val="0"/>
              </a:spcBef>
              <a:spcAft>
                <a:spcPct val="0"/>
              </a:spcAft>
              <a:defRPr/>
            </a:pPr>
            <a:r>
              <a:rPr lang="en-US" sz="1600" dirty="0">
                <a:solidFill>
                  <a:srgbClr val="003359"/>
                </a:solidFill>
                <a:latin typeface="Arial" pitchFamily="34" charset="0"/>
                <a:ea typeface="MS PGothic" panose="020B0600070205080204" pitchFamily="34" charset="-128"/>
              </a:rPr>
              <a:t>PO Box 64941</a:t>
            </a:r>
          </a:p>
          <a:p>
            <a:pPr lvl="2" defTabSz="455613" eaLnBrk="0" fontAlgn="base" hangingPunct="0">
              <a:lnSpc>
                <a:spcPct val="120000"/>
              </a:lnSpc>
              <a:spcBef>
                <a:spcPct val="0"/>
              </a:spcBef>
              <a:spcAft>
                <a:spcPct val="0"/>
              </a:spcAft>
              <a:defRPr/>
            </a:pPr>
            <a:r>
              <a:rPr lang="en-US" sz="1600" dirty="0">
                <a:solidFill>
                  <a:srgbClr val="003359"/>
                </a:solidFill>
                <a:latin typeface="Arial" pitchFamily="34" charset="0"/>
                <a:ea typeface="MS PGothic" panose="020B0600070205080204" pitchFamily="34" charset="-128"/>
              </a:rPr>
              <a:t>St. Paul, MN 55164-0941</a:t>
            </a:r>
          </a:p>
          <a:p>
            <a:pPr marL="742950" lvl="1" indent="-285750" defTabSz="455613" eaLnBrk="0" fontAlgn="base" hangingPunct="0">
              <a:lnSpc>
                <a:spcPct val="120000"/>
              </a:lnSpc>
              <a:spcBef>
                <a:spcPct val="0"/>
              </a:spcBef>
              <a:spcAft>
                <a:spcPct val="0"/>
              </a:spcAft>
              <a:buFont typeface="Arial" panose="020B0604020202020204" pitchFamily="34" charset="0"/>
              <a:buChar char="•"/>
              <a:defRPr/>
            </a:pPr>
            <a:r>
              <a:rPr lang="en-US" sz="1600" b="1" dirty="0">
                <a:solidFill>
                  <a:srgbClr val="003359"/>
                </a:solidFill>
                <a:latin typeface="Arial" pitchFamily="34" charset="0"/>
                <a:ea typeface="MS PGothic" panose="020B0600070205080204" pitchFamily="34" charset="-128"/>
              </a:rPr>
              <a:t>Fax:</a:t>
            </a:r>
          </a:p>
          <a:p>
            <a:pPr lvl="2" defTabSz="455613" eaLnBrk="0" fontAlgn="base" hangingPunct="0">
              <a:lnSpc>
                <a:spcPct val="120000"/>
              </a:lnSpc>
              <a:spcBef>
                <a:spcPct val="0"/>
              </a:spcBef>
              <a:spcAft>
                <a:spcPct val="0"/>
              </a:spcAft>
              <a:defRPr/>
            </a:pPr>
            <a:r>
              <a:rPr lang="en-US" sz="1600" dirty="0">
                <a:solidFill>
                  <a:srgbClr val="003359"/>
                </a:solidFill>
                <a:latin typeface="Arial" pitchFamily="34" charset="0"/>
                <a:ea typeface="MS PGothic" panose="020B0600070205080204" pitchFamily="34" charset="-128"/>
              </a:rPr>
              <a:t>1-651-431-7523</a:t>
            </a:r>
          </a:p>
          <a:p>
            <a:pPr marL="742950" lvl="1" indent="-285750" defTabSz="455613" eaLnBrk="0" fontAlgn="base" hangingPunct="0">
              <a:lnSpc>
                <a:spcPct val="120000"/>
              </a:lnSpc>
              <a:spcBef>
                <a:spcPct val="0"/>
              </a:spcBef>
              <a:spcAft>
                <a:spcPct val="0"/>
              </a:spcAft>
              <a:buFont typeface="Arial" panose="020B0604020202020204" pitchFamily="34" charset="0"/>
              <a:buChar char="•"/>
              <a:defRPr/>
            </a:pPr>
            <a:r>
              <a:rPr lang="en-US" sz="1600" b="1" dirty="0">
                <a:solidFill>
                  <a:srgbClr val="003359"/>
                </a:solidFill>
                <a:latin typeface="Arial" pitchFamily="34" charset="0"/>
                <a:ea typeface="MS PGothic" panose="020B0600070205080204" pitchFamily="34" charset="-128"/>
              </a:rPr>
              <a:t>Online:</a:t>
            </a:r>
          </a:p>
          <a:p>
            <a:pPr lvl="2" defTabSz="455613" eaLnBrk="0" fontAlgn="base" hangingPunct="0">
              <a:lnSpc>
                <a:spcPct val="120000"/>
              </a:lnSpc>
              <a:spcBef>
                <a:spcPct val="0"/>
              </a:spcBef>
              <a:spcAft>
                <a:spcPct val="0"/>
              </a:spcAft>
              <a:defRPr/>
            </a:pPr>
            <a:r>
              <a:rPr lang="en-US" sz="1600" dirty="0">
                <a:solidFill>
                  <a:srgbClr val="003359"/>
                </a:solidFill>
                <a:latin typeface="Arial" pitchFamily="34" charset="0"/>
                <a:ea typeface="MS PGothic" panose="020B0600070205080204" pitchFamily="34" charset="-128"/>
              </a:rPr>
              <a:t>https://edocs.dhs.state.mn.us/lfserver/Public/DHS-0033-ENG</a:t>
            </a:r>
          </a:p>
          <a:p>
            <a:pPr lvl="2" defTabSz="455613" eaLnBrk="0" fontAlgn="base" hangingPunct="0">
              <a:lnSpc>
                <a:spcPct val="120000"/>
              </a:lnSpc>
              <a:spcBef>
                <a:spcPct val="0"/>
              </a:spcBef>
              <a:spcAft>
                <a:spcPct val="0"/>
              </a:spcAft>
              <a:defRPr/>
            </a:pPr>
            <a:endParaRPr lang="en-US" sz="1600" dirty="0">
              <a:solidFill>
                <a:srgbClr val="003359"/>
              </a:solidFill>
              <a:latin typeface="Arial" pitchFamily="34" charset="0"/>
              <a:ea typeface="MS PGothic" panose="020B0600070205080204" pitchFamily="34" charset="-128"/>
            </a:endParaRPr>
          </a:p>
          <a:p>
            <a:pPr marR="0" lvl="0" algn="l" defTabSz="455613" rtl="0" eaLnBrk="0" fontAlgn="base" latinLnBrk="0" hangingPunct="0">
              <a:lnSpc>
                <a:spcPct val="120000"/>
              </a:lnSpc>
              <a:spcBef>
                <a:spcPct val="0"/>
              </a:spcBef>
              <a:spcAft>
                <a:spcPct val="0"/>
              </a:spcAft>
              <a:buClrTx/>
              <a:buSzTx/>
              <a:tabLst/>
              <a:defRPr/>
            </a:pPr>
            <a:r>
              <a:rPr lang="en-US" sz="1600" dirty="0">
                <a:solidFill>
                  <a:srgbClr val="003359"/>
                </a:solidFill>
                <a:latin typeface="Arial" pitchFamily="34" charset="0"/>
                <a:ea typeface="MS PGothic" panose="020B0600070205080204" pitchFamily="34" charset="-128"/>
              </a:rPr>
              <a:t>The Human Services judge should make a decision within 90 days</a:t>
            </a:r>
          </a:p>
          <a:p>
            <a:pPr marR="0" lvl="0">
              <a:lnSpc>
                <a:spcPct val="150000"/>
              </a:lnSpc>
              <a:spcBef>
                <a:spcPts val="0"/>
              </a:spcBef>
              <a:spcAft>
                <a:spcPts val="0"/>
              </a:spcAft>
            </a:pPr>
            <a:r>
              <a:rPr lang="en-US" sz="1600" dirty="0">
                <a:solidFill>
                  <a:srgbClr val="003359"/>
                </a:solidFill>
                <a:effectLst/>
                <a:latin typeface="Arial" panose="020B0604020202020204" pitchFamily="34" charset="0"/>
                <a:ea typeface="Calibri" panose="020F0502020204030204" pitchFamily="34" charset="0"/>
                <a:cs typeface="Arial" panose="020B0604020202020204" pitchFamily="34" charset="0"/>
              </a:rPr>
              <a:t>* Note- a first level appeal MUST be completed before a State Hearing can be requested</a:t>
            </a:r>
          </a:p>
          <a:p>
            <a:pPr marL="342900" marR="0" lvl="0" indent="-342900">
              <a:lnSpc>
                <a:spcPct val="150000"/>
              </a:lnSpc>
              <a:spcBef>
                <a:spcPts val="0"/>
              </a:spcBef>
              <a:spcAft>
                <a:spcPts val="0"/>
              </a:spcAft>
              <a:buFont typeface="Symbol" panose="05050102010706020507" pitchFamily="18" charset="2"/>
              <a:buChar char=""/>
            </a:pPr>
            <a:endParaRPr lang="en-US" dirty="0">
              <a:solidFill>
                <a:srgbClr val="00335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2585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CEAFE-7032-4C0F-61F3-6F5D6D91D175}"/>
              </a:ext>
            </a:extLst>
          </p:cNvPr>
          <p:cNvSpPr>
            <a:spLocks noGrp="1"/>
          </p:cNvSpPr>
          <p:nvPr>
            <p:ph type="title"/>
          </p:nvPr>
        </p:nvSpPr>
        <p:spPr/>
        <p:txBody>
          <a:bodyPr/>
          <a:lstStyle/>
          <a:p>
            <a:r>
              <a:rPr lang="en-US" dirty="0"/>
              <a:t>Medicare Level 2 Appeal – MSHO only </a:t>
            </a:r>
          </a:p>
        </p:txBody>
      </p:sp>
      <p:sp>
        <p:nvSpPr>
          <p:cNvPr id="3" name="Slide Number Placeholder 2">
            <a:extLst>
              <a:ext uri="{FF2B5EF4-FFF2-40B4-BE49-F238E27FC236}">
                <a16:creationId xmlns:a16="http://schemas.microsoft.com/office/drawing/2014/main" id="{314911D1-D691-650B-2A20-5201DCACAC05}"/>
              </a:ext>
            </a:extLst>
          </p:cNvPr>
          <p:cNvSpPr>
            <a:spLocks noGrp="1"/>
          </p:cNvSpPr>
          <p:nvPr>
            <p:ph type="sldNum" sz="quarter" idx="17"/>
          </p:nvPr>
        </p:nvSpPr>
        <p:spPr/>
        <p:txBody>
          <a:bodyPr/>
          <a:lstStyle/>
          <a:p>
            <a:pPr>
              <a:defRPr/>
            </a:pPr>
            <a:fld id="{4BFB0AF6-5668-423D-AAC1-8186A683C20D}" type="slidenum">
              <a:rPr lang="en-US" altLang="en-US" smtClean="0"/>
              <a:pPr>
                <a:defRPr/>
              </a:pPr>
              <a:t>5</a:t>
            </a:fld>
            <a:endParaRPr lang="en-US" altLang="en-US"/>
          </a:p>
        </p:txBody>
      </p:sp>
      <p:sp>
        <p:nvSpPr>
          <p:cNvPr id="4" name="Text Placeholder 3">
            <a:extLst>
              <a:ext uri="{FF2B5EF4-FFF2-40B4-BE49-F238E27FC236}">
                <a16:creationId xmlns:a16="http://schemas.microsoft.com/office/drawing/2014/main" id="{BA4B3C6E-F744-57AA-6028-9AE356127795}"/>
              </a:ext>
            </a:extLst>
          </p:cNvPr>
          <p:cNvSpPr>
            <a:spLocks noGrp="1"/>
          </p:cNvSpPr>
          <p:nvPr>
            <p:ph type="body" sz="quarter" idx="13"/>
          </p:nvPr>
        </p:nvSpPr>
        <p:spPr/>
        <p:txBody>
          <a:bodyPr/>
          <a:lstStyle/>
          <a:p>
            <a:endParaRPr lang="en-US"/>
          </a:p>
        </p:txBody>
      </p:sp>
      <p:sp>
        <p:nvSpPr>
          <p:cNvPr id="7" name="Text Placeholder 6">
            <a:extLst>
              <a:ext uri="{FF2B5EF4-FFF2-40B4-BE49-F238E27FC236}">
                <a16:creationId xmlns:a16="http://schemas.microsoft.com/office/drawing/2014/main" id="{B953649B-AABE-9EE6-DD44-8DB0244333BC}"/>
              </a:ext>
            </a:extLst>
          </p:cNvPr>
          <p:cNvSpPr txBox="1">
            <a:spLocks noGrp="1"/>
          </p:cNvSpPr>
          <p:nvPr>
            <p:ph type="body" sz="quarter" idx="21"/>
          </p:nvPr>
        </p:nvSpPr>
        <p:spPr>
          <a:xfrm>
            <a:off x="495300" y="1535113"/>
            <a:ext cx="11193463" cy="4522713"/>
          </a:xfrm>
          <a:prstGeom prst="rect">
            <a:avLst/>
          </a:prstGeom>
          <a:noFill/>
        </p:spPr>
        <p:txBody>
          <a:bodyPr wrap="square">
            <a:spAutoFit/>
          </a:bodyPr>
          <a:lstStyle/>
          <a:p>
            <a:pPr marL="0" marR="0" lvl="0" indent="0" algn="l" defTabSz="455613" rtl="0" eaLnBrk="0" fontAlgn="base" latinLnBrk="0" hangingPunct="0">
              <a:lnSpc>
                <a:spcPct val="12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3359"/>
                </a:solidFill>
                <a:effectLst/>
                <a:uLnTx/>
                <a:uFillTx/>
                <a:latin typeface="Arial" pitchFamily="34" charset="0"/>
                <a:ea typeface="MS PGothic" panose="020B0600070205080204" pitchFamily="34" charset="-128"/>
                <a:cs typeface="+mn-cs"/>
              </a:rPr>
              <a:t>For MSHO Medicare services or items only: </a:t>
            </a:r>
          </a:p>
          <a:p>
            <a:pPr marL="0" marR="0" lvl="0" indent="0" algn="l" defTabSz="455613" rtl="0" eaLnBrk="0" fontAlgn="base" latinLnBrk="0" hangingPunct="0">
              <a:lnSpc>
                <a:spcPct val="12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3359"/>
                </a:solidFill>
                <a:effectLst/>
                <a:uLnTx/>
                <a:uFillTx/>
                <a:latin typeface="Arial" pitchFamily="34" charset="0"/>
                <a:ea typeface="MS PGothic" panose="020B0600070205080204" pitchFamily="34" charset="-128"/>
                <a:cs typeface="+mn-cs"/>
              </a:rPr>
              <a:t>If the result of the first level appeal continues to be a denial, Blue Plus automatically sends the denial to an Independent Review Entity (IRE) also know as MAXIMUS.  The member will be notified when this happens from the IRE/MAXIMUS </a:t>
            </a:r>
          </a:p>
          <a:p>
            <a:pPr marL="0" marR="0" lvl="0" indent="0" algn="l" defTabSz="455613" rtl="0" eaLnBrk="0" fontAlgn="base" latinLnBrk="0" hangingPunct="0">
              <a:lnSpc>
                <a:spcPct val="12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3359"/>
                </a:solidFill>
                <a:effectLst/>
                <a:uLnTx/>
                <a:uFillTx/>
                <a:latin typeface="Arial" pitchFamily="34" charset="0"/>
                <a:ea typeface="MS PGothic" panose="020B0600070205080204" pitchFamily="34" charset="-128"/>
                <a:cs typeface="+mn-cs"/>
              </a:rPr>
              <a:t> </a:t>
            </a:r>
          </a:p>
          <a:p>
            <a:pPr marR="0" lvl="0" algn="l" defTabSz="455613" rtl="0" eaLnBrk="0" fontAlgn="base" latinLnBrk="0" hangingPunct="0">
              <a:lnSpc>
                <a:spcPct val="120000"/>
              </a:lnSpc>
              <a:spcBef>
                <a:spcPct val="0"/>
              </a:spcBef>
              <a:spcAft>
                <a:spcPct val="0"/>
              </a:spcAft>
              <a:buClrTx/>
              <a:buSzTx/>
              <a:tabLst/>
              <a:defRPr/>
            </a:pPr>
            <a:r>
              <a:rPr lang="en-US" sz="1800" dirty="0">
                <a:solidFill>
                  <a:srgbClr val="003359"/>
                </a:solidFill>
                <a:latin typeface="Arial" pitchFamily="34" charset="0"/>
                <a:ea typeface="MS PGothic" panose="020B0600070205080204" pitchFamily="34" charset="-128"/>
              </a:rPr>
              <a:t>The IRE/MAXIMUS is an independent contractor hired by Medicare and is not connected with Blue Plus.</a:t>
            </a:r>
          </a:p>
          <a:p>
            <a:pPr marR="0" lvl="0" algn="l" defTabSz="455613" rtl="0" eaLnBrk="0" fontAlgn="base" latinLnBrk="0" hangingPunct="0">
              <a:lnSpc>
                <a:spcPct val="120000"/>
              </a:lnSpc>
              <a:spcBef>
                <a:spcPct val="0"/>
              </a:spcBef>
              <a:spcAft>
                <a:spcPct val="0"/>
              </a:spcAft>
              <a:buClrTx/>
              <a:buSzTx/>
              <a:tabLst/>
              <a:defRPr/>
            </a:pPr>
            <a:endParaRPr lang="en-US" sz="1800" dirty="0">
              <a:solidFill>
                <a:srgbClr val="003359"/>
              </a:solidFill>
              <a:latin typeface="Arial" pitchFamily="34" charset="0"/>
              <a:ea typeface="MS PGothic" panose="020B0600070205080204" pitchFamily="34" charset="-128"/>
            </a:endParaRPr>
          </a:p>
          <a:p>
            <a:pPr marL="0" marR="0" lvl="0" indent="0" algn="l" defTabSz="455613" rtl="0" eaLnBrk="0" fontAlgn="base" latinLnBrk="0" hangingPunct="0">
              <a:lnSpc>
                <a:spcPct val="12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3359"/>
                </a:solidFill>
                <a:effectLst/>
                <a:uLnTx/>
                <a:uFillTx/>
                <a:latin typeface="Arial" pitchFamily="34" charset="0"/>
                <a:ea typeface="MS PGothic" panose="020B0600070205080204" pitchFamily="34" charset="-128"/>
                <a:cs typeface="+mn-cs"/>
              </a:rPr>
              <a:t>The following are the timelines for review and resolution of the appeal:</a:t>
            </a:r>
            <a:endParaRPr lang="en-US" sz="1800" dirty="0">
              <a:solidFill>
                <a:srgbClr val="003359"/>
              </a:solidFill>
              <a:latin typeface="Arial" pitchFamily="34" charset="0"/>
              <a:ea typeface="MS PGothic" panose="020B0600070205080204" pitchFamily="34" charset="-128"/>
            </a:endParaRPr>
          </a:p>
          <a:p>
            <a:pPr marL="285750" marR="0" lvl="0" indent="-285750" algn="l" defTabSz="455613" rtl="0" eaLnBrk="0" fontAlgn="base" latinLnBrk="0" hangingPunct="0">
              <a:lnSpc>
                <a:spcPct val="120000"/>
              </a:lnSpc>
              <a:spcBef>
                <a:spcPct val="0"/>
              </a:spcBef>
              <a:spcAft>
                <a:spcPct val="0"/>
              </a:spcAft>
              <a:buClrTx/>
              <a:buSzTx/>
              <a:buFont typeface="Arial" panose="020B0604020202020204" pitchFamily="34" charset="0"/>
              <a:buChar char="•"/>
              <a:tabLst/>
              <a:defRPr/>
            </a:pPr>
            <a:r>
              <a:rPr lang="en-US" sz="1800" dirty="0">
                <a:solidFill>
                  <a:srgbClr val="003359"/>
                </a:solidFill>
                <a:latin typeface="Arial" pitchFamily="34" charset="0"/>
                <a:ea typeface="MS PGothic" panose="020B0600070205080204" pitchFamily="34" charset="-128"/>
              </a:rPr>
              <a:t>Expedited appeals: within 72 hours of receipt of the appeal. </a:t>
            </a:r>
          </a:p>
          <a:p>
            <a:pPr marL="285750" marR="0" lvl="0" indent="-285750" algn="l" defTabSz="455613" rtl="0" eaLnBrk="0" fontAlgn="base" latinLnBrk="0" hangingPunct="0">
              <a:lnSpc>
                <a:spcPct val="120000"/>
              </a:lnSpc>
              <a:spcBef>
                <a:spcPct val="0"/>
              </a:spcBef>
              <a:spcAft>
                <a:spcPct val="0"/>
              </a:spcAft>
              <a:buClrTx/>
              <a:buSzTx/>
              <a:buFont typeface="Arial" panose="020B0604020202020204" pitchFamily="34" charset="0"/>
              <a:buChar char="•"/>
              <a:tabLst/>
              <a:defRPr/>
            </a:pPr>
            <a:r>
              <a:rPr lang="en-US" sz="1800" dirty="0">
                <a:solidFill>
                  <a:srgbClr val="003359"/>
                </a:solidFill>
                <a:latin typeface="Arial" pitchFamily="34" charset="0"/>
                <a:ea typeface="MS PGothic" panose="020B0600070205080204" pitchFamily="34" charset="-128"/>
                <a:cs typeface="Arial" panose="020B0604020202020204" pitchFamily="34" charset="0"/>
              </a:rPr>
              <a:t>Standard and Pre-service appeals: within 30 calendar days of receipt of the appeal</a:t>
            </a:r>
          </a:p>
          <a:p>
            <a:pPr marL="285750" marR="0" lvl="0" indent="-285750" algn="l" defTabSz="455613" rtl="0" eaLnBrk="0" fontAlgn="base" latinLnBrk="0" hangingPunct="0">
              <a:lnSpc>
                <a:spcPct val="120000"/>
              </a:lnSpc>
              <a:spcBef>
                <a:spcPct val="0"/>
              </a:spcBef>
              <a:spcAft>
                <a:spcPct val="0"/>
              </a:spcAft>
              <a:buClrTx/>
              <a:buSzTx/>
              <a:buFont typeface="Arial" panose="020B0604020202020204" pitchFamily="34" charset="0"/>
              <a:buChar char="•"/>
              <a:tabLst/>
              <a:defRPr/>
            </a:pPr>
            <a:r>
              <a:rPr lang="en-US" sz="1800" dirty="0">
                <a:solidFill>
                  <a:srgbClr val="003359"/>
                </a:solidFill>
                <a:latin typeface="Arial" pitchFamily="34" charset="0"/>
                <a:ea typeface="MS PGothic" panose="020B0600070205080204" pitchFamily="34" charset="-128"/>
                <a:cs typeface="Arial" panose="020B0604020202020204" pitchFamily="34" charset="0"/>
              </a:rPr>
              <a:t>Post Service appeals: within 30 calendar days of receipt of the appeal</a:t>
            </a:r>
            <a:endParaRPr lang="en-US" sz="1800" dirty="0">
              <a:solidFill>
                <a:srgbClr val="003359"/>
              </a:solidFill>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50000"/>
              </a:lnSpc>
              <a:spcBef>
                <a:spcPts val="0"/>
              </a:spcBef>
              <a:spcAft>
                <a:spcPts val="0"/>
              </a:spcAft>
              <a:buFont typeface="Symbol" panose="05050102010706020507" pitchFamily="18" charset="2"/>
              <a:buChar char=""/>
            </a:pPr>
            <a:endParaRPr lang="en-US" dirty="0">
              <a:solidFill>
                <a:srgbClr val="003359"/>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50000"/>
              </a:lnSpc>
              <a:spcBef>
                <a:spcPts val="0"/>
              </a:spcBef>
              <a:spcAft>
                <a:spcPts val="0"/>
              </a:spcAft>
              <a:buFont typeface="Symbol" panose="05050102010706020507" pitchFamily="18" charset="2"/>
              <a:buChar char=""/>
            </a:pPr>
            <a:endParaRPr lang="en-US" dirty="0">
              <a:solidFill>
                <a:srgbClr val="00335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69297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6790A-4A16-3D19-443E-11AD47AAD222}"/>
              </a:ext>
            </a:extLst>
          </p:cNvPr>
          <p:cNvSpPr>
            <a:spLocks noGrp="1"/>
          </p:cNvSpPr>
          <p:nvPr>
            <p:ph type="title"/>
          </p:nvPr>
        </p:nvSpPr>
        <p:spPr/>
        <p:txBody>
          <a:bodyPr/>
          <a:lstStyle/>
          <a:p>
            <a:r>
              <a:rPr lang="en-US" dirty="0"/>
              <a:t>Grievances</a:t>
            </a:r>
          </a:p>
        </p:txBody>
      </p:sp>
      <p:sp>
        <p:nvSpPr>
          <p:cNvPr id="3" name="Slide Number Placeholder 2">
            <a:extLst>
              <a:ext uri="{FF2B5EF4-FFF2-40B4-BE49-F238E27FC236}">
                <a16:creationId xmlns:a16="http://schemas.microsoft.com/office/drawing/2014/main" id="{E53D6349-5C70-6F75-4C22-3D58D9022E22}"/>
              </a:ext>
            </a:extLst>
          </p:cNvPr>
          <p:cNvSpPr>
            <a:spLocks noGrp="1"/>
          </p:cNvSpPr>
          <p:nvPr>
            <p:ph type="sldNum" sz="quarter" idx="17"/>
          </p:nvPr>
        </p:nvSpPr>
        <p:spPr/>
        <p:txBody>
          <a:bodyPr/>
          <a:lstStyle/>
          <a:p>
            <a:pPr>
              <a:defRPr/>
            </a:pPr>
            <a:fld id="{4BFB0AF6-5668-423D-AAC1-8186A683C20D}" type="slidenum">
              <a:rPr lang="en-US" altLang="en-US" smtClean="0"/>
              <a:pPr>
                <a:defRPr/>
              </a:pPr>
              <a:t>6</a:t>
            </a:fld>
            <a:endParaRPr lang="en-US" altLang="en-US"/>
          </a:p>
        </p:txBody>
      </p:sp>
      <p:sp>
        <p:nvSpPr>
          <p:cNvPr id="7" name="Text Placeholder 6">
            <a:extLst>
              <a:ext uri="{FF2B5EF4-FFF2-40B4-BE49-F238E27FC236}">
                <a16:creationId xmlns:a16="http://schemas.microsoft.com/office/drawing/2014/main" id="{F334FEE2-BD15-570F-BD1F-AB4B7E0B5CB7}"/>
              </a:ext>
            </a:extLst>
          </p:cNvPr>
          <p:cNvSpPr txBox="1">
            <a:spLocks noGrp="1"/>
          </p:cNvSpPr>
          <p:nvPr>
            <p:ph type="body" sz="quarter" idx="21"/>
          </p:nvPr>
        </p:nvSpPr>
        <p:spPr>
          <a:xfrm>
            <a:off x="428188" y="1347808"/>
            <a:ext cx="11193463" cy="4681794"/>
          </a:xfrm>
          <a:prstGeom prst="rect">
            <a:avLst/>
          </a:prstGeom>
          <a:noFill/>
        </p:spPr>
        <p:txBody>
          <a:bodyPr wrap="square">
            <a:spAutoFit/>
          </a:bodyPr>
          <a:lstStyle/>
          <a:p>
            <a:pPr marL="0" marR="0" lvl="0" indent="0" algn="l" defTabSz="455613" rtl="0" eaLnBrk="0" fontAlgn="base" latinLnBrk="0" hangingPunct="0">
              <a:lnSpc>
                <a:spcPct val="12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3359"/>
                </a:solidFill>
                <a:effectLst/>
                <a:uLnTx/>
                <a:uFillTx/>
                <a:latin typeface="Arial" pitchFamily="34" charset="0"/>
                <a:ea typeface="MS PGothic" panose="020B0600070205080204" pitchFamily="34" charset="-128"/>
                <a:cs typeface="+mn-cs"/>
              </a:rPr>
              <a:t>If the member is not satisfied with the services they received, they can do the following:</a:t>
            </a:r>
            <a:endParaRPr lang="en-US" sz="1600" dirty="0">
              <a:solidFill>
                <a:srgbClr val="003359"/>
              </a:solidFill>
              <a:latin typeface="Arial" pitchFamily="34" charset="0"/>
              <a:ea typeface="MS PGothic" panose="020B0600070205080204" pitchFamily="34" charset="-128"/>
            </a:endParaRPr>
          </a:p>
          <a:p>
            <a:pPr marL="342900" marR="0" lvl="0" indent="-342900">
              <a:lnSpc>
                <a:spcPct val="150000"/>
              </a:lnSpc>
              <a:spcBef>
                <a:spcPts val="0"/>
              </a:spcBef>
              <a:spcAft>
                <a:spcPts val="0"/>
              </a:spcAft>
              <a:buFont typeface="Symbol" panose="05050102010706020507" pitchFamily="18" charset="2"/>
              <a:buChar char=""/>
            </a:pPr>
            <a:r>
              <a:rPr lang="en-US" sz="1600" dirty="0">
                <a:solidFill>
                  <a:srgbClr val="003359"/>
                </a:solidFill>
                <a:effectLst/>
                <a:latin typeface="Arial" panose="020B0604020202020204" pitchFamily="34" charset="0"/>
                <a:ea typeface="Calibri" panose="020F0502020204030204" pitchFamily="34" charset="0"/>
                <a:cs typeface="Arial" panose="020B0604020202020204" pitchFamily="34" charset="0"/>
              </a:rPr>
              <a:t>Call member services:</a:t>
            </a:r>
          </a:p>
          <a:p>
            <a:pPr marL="800100" lvl="1" indent="-342900">
              <a:lnSpc>
                <a:spcPct val="150000"/>
              </a:lnSpc>
              <a:buFont typeface="Symbol" panose="05050102010706020507" pitchFamily="18" charset="2"/>
              <a:buChar char=""/>
            </a:pPr>
            <a:r>
              <a:rPr lang="en-US" sz="1600" dirty="0">
                <a:solidFill>
                  <a:srgbClr val="003359"/>
                </a:solidFill>
                <a:latin typeface="Arial" panose="020B0604020202020204" pitchFamily="34" charset="0"/>
                <a:cs typeface="Arial" panose="020B0604020202020204" pitchFamily="34" charset="0"/>
              </a:rPr>
              <a:t>MSC+ (Blue Advantage): </a:t>
            </a:r>
            <a:r>
              <a:rPr lang="en-US" sz="1600" dirty="0">
                <a:solidFill>
                  <a:srgbClr val="003359"/>
                </a:solidFill>
                <a:latin typeface="Arial" panose="020B0604020202020204" pitchFamily="34" charset="0"/>
                <a:ea typeface="Calibri" panose="020F0502020204030204" pitchFamily="34" charset="0"/>
                <a:cs typeface="Arial" panose="020B0604020202020204" pitchFamily="34" charset="0"/>
              </a:rPr>
              <a:t>1-800-711-9862</a:t>
            </a:r>
          </a:p>
          <a:p>
            <a:pPr marL="800100" lvl="1" indent="-342900">
              <a:lnSpc>
                <a:spcPct val="150000"/>
              </a:lnSpc>
              <a:buFont typeface="Symbol" panose="05050102010706020507" pitchFamily="18" charset="2"/>
              <a:buChar char=""/>
            </a:pPr>
            <a:r>
              <a:rPr lang="en-US" sz="1600" dirty="0">
                <a:solidFill>
                  <a:srgbClr val="003359"/>
                </a:solidFill>
                <a:latin typeface="Arial" panose="020B0604020202020204" pitchFamily="34" charset="0"/>
                <a:ea typeface="Calibri" panose="020F0502020204030204" pitchFamily="34" charset="0"/>
                <a:cs typeface="Arial" panose="020B0604020202020204" pitchFamily="34" charset="0"/>
              </a:rPr>
              <a:t>MSHO (</a:t>
            </a:r>
            <a:r>
              <a:rPr lang="en-US" sz="1600" dirty="0" err="1">
                <a:solidFill>
                  <a:srgbClr val="003359"/>
                </a:solidFill>
                <a:latin typeface="Arial" panose="020B0604020202020204" pitchFamily="34" charset="0"/>
                <a:ea typeface="Calibri" panose="020F0502020204030204" pitchFamily="34" charset="0"/>
                <a:cs typeface="Arial" panose="020B0604020202020204" pitchFamily="34" charset="0"/>
              </a:rPr>
              <a:t>SecureBlue</a:t>
            </a:r>
            <a:r>
              <a:rPr lang="en-US" sz="1600" dirty="0">
                <a:solidFill>
                  <a:srgbClr val="003359"/>
                </a:solidFill>
                <a:latin typeface="Arial" panose="020B0604020202020204" pitchFamily="34" charset="0"/>
                <a:ea typeface="Calibri" panose="020F0502020204030204" pitchFamily="34" charset="0"/>
                <a:cs typeface="Arial" panose="020B0604020202020204" pitchFamily="34" charset="0"/>
              </a:rPr>
              <a:t>):  1-888-740-6013</a:t>
            </a:r>
          </a:p>
          <a:p>
            <a:pPr marL="342900" indent="-342900">
              <a:lnSpc>
                <a:spcPct val="150000"/>
              </a:lnSpc>
              <a:buFont typeface="Symbol" panose="05050102010706020507" pitchFamily="18" charset="2"/>
              <a:buChar char=""/>
            </a:pPr>
            <a:r>
              <a:rPr lang="en-US" sz="1600" dirty="0">
                <a:solidFill>
                  <a:srgbClr val="003359"/>
                </a:solidFill>
                <a:latin typeface="Arial" panose="020B0604020202020204" pitchFamily="34" charset="0"/>
                <a:ea typeface="Calibri" panose="020F0502020204030204" pitchFamily="34" charset="0"/>
                <a:cs typeface="Arial" panose="020B0604020202020204" pitchFamily="34" charset="0"/>
              </a:rPr>
              <a:t>In Writing:</a:t>
            </a:r>
          </a:p>
          <a:p>
            <a:pPr marL="800100" lvl="1" indent="-342900">
              <a:lnSpc>
                <a:spcPct val="150000"/>
              </a:lnSpc>
              <a:buFont typeface="Symbol" panose="05050102010706020507" pitchFamily="18" charset="2"/>
              <a:buChar char=""/>
            </a:pPr>
            <a:r>
              <a:rPr lang="en-US" sz="1600" dirty="0">
                <a:solidFill>
                  <a:srgbClr val="003359"/>
                </a:solidFill>
                <a:latin typeface="Arial" panose="020B0604020202020204" pitchFamily="34" charset="0"/>
                <a:cs typeface="Arial" panose="020B0604020202020204" pitchFamily="34" charset="0"/>
              </a:rPr>
              <a:t>Blue Plus, P.O. Box 982816 , El Paso, TX 79998</a:t>
            </a:r>
          </a:p>
          <a:p>
            <a:pPr>
              <a:lnSpc>
                <a:spcPct val="150000"/>
              </a:lnSpc>
            </a:pPr>
            <a:endParaRPr lang="en-US" sz="1600" dirty="0">
              <a:solidFill>
                <a:srgbClr val="003359"/>
              </a:solidFill>
              <a:latin typeface="Arial" panose="020B0604020202020204" pitchFamily="34" charset="0"/>
              <a:cs typeface="Arial" panose="020B0604020202020204" pitchFamily="34" charset="0"/>
            </a:endParaRPr>
          </a:p>
          <a:p>
            <a:pPr>
              <a:lnSpc>
                <a:spcPct val="150000"/>
              </a:lnSpc>
            </a:pPr>
            <a:r>
              <a:rPr lang="en-US" sz="1600" dirty="0">
                <a:solidFill>
                  <a:srgbClr val="003359"/>
                </a:solidFill>
                <a:latin typeface="Arial" panose="020B0604020202020204" pitchFamily="34" charset="0"/>
                <a:cs typeface="Arial" panose="020B0604020202020204" pitchFamily="34" charset="0"/>
              </a:rPr>
              <a:t>We will give a decision within 10 days. We may take up to 14 more days to make a decision if we need more information and it will be in the member's best interest. We will tell the member within 10 days that we are taking extra time and the reasons why. </a:t>
            </a:r>
          </a:p>
          <a:p>
            <a:pPr>
              <a:lnSpc>
                <a:spcPct val="150000"/>
              </a:lnSpc>
            </a:pPr>
            <a:endParaRPr lang="en-US" sz="1600" dirty="0">
              <a:solidFill>
                <a:srgbClr val="003359"/>
              </a:solidFill>
              <a:latin typeface="Arial" panose="020B0604020202020204" pitchFamily="34" charset="0"/>
              <a:cs typeface="Arial" panose="020B0604020202020204" pitchFamily="34" charset="0"/>
            </a:endParaRPr>
          </a:p>
          <a:p>
            <a:pPr>
              <a:lnSpc>
                <a:spcPct val="150000"/>
              </a:lnSpc>
            </a:pPr>
            <a:r>
              <a:rPr lang="en-US" sz="1600" dirty="0">
                <a:solidFill>
                  <a:srgbClr val="003359"/>
                </a:solidFill>
                <a:latin typeface="Arial" panose="020B0604020202020204" pitchFamily="34" charset="0"/>
                <a:cs typeface="Arial" panose="020B0604020202020204" pitchFamily="34" charset="0"/>
              </a:rPr>
              <a:t>If the grievance is about our denial of a fast appeal or a grievance about urgent health care issues, we will give a response within 72 hours for MSC+, and within 24 hours for MSHO.</a:t>
            </a:r>
          </a:p>
        </p:txBody>
      </p:sp>
    </p:spTree>
    <p:extLst>
      <p:ext uri="{BB962C8B-B14F-4D97-AF65-F5344CB8AC3E}">
        <p14:creationId xmlns:p14="http://schemas.microsoft.com/office/powerpoint/2010/main" val="2449597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ED5F3-1788-926D-DE70-8F093A840A89}"/>
              </a:ext>
            </a:extLst>
          </p:cNvPr>
          <p:cNvSpPr>
            <a:spLocks noGrp="1"/>
          </p:cNvSpPr>
          <p:nvPr>
            <p:ph type="title"/>
          </p:nvPr>
        </p:nvSpPr>
        <p:spPr/>
        <p:txBody>
          <a:bodyPr/>
          <a:lstStyle/>
          <a:p>
            <a:r>
              <a:rPr lang="en-US" dirty="0"/>
              <a:t>MN Ombudsmen</a:t>
            </a:r>
          </a:p>
        </p:txBody>
      </p:sp>
      <p:sp>
        <p:nvSpPr>
          <p:cNvPr id="3" name="Slide Number Placeholder 2">
            <a:extLst>
              <a:ext uri="{FF2B5EF4-FFF2-40B4-BE49-F238E27FC236}">
                <a16:creationId xmlns:a16="http://schemas.microsoft.com/office/drawing/2014/main" id="{8D3AFA4F-3E2D-C72C-354C-9636BE90170E}"/>
              </a:ext>
            </a:extLst>
          </p:cNvPr>
          <p:cNvSpPr>
            <a:spLocks noGrp="1"/>
          </p:cNvSpPr>
          <p:nvPr>
            <p:ph type="sldNum" sz="quarter" idx="17"/>
          </p:nvPr>
        </p:nvSpPr>
        <p:spPr/>
        <p:txBody>
          <a:bodyPr/>
          <a:lstStyle/>
          <a:p>
            <a:pPr>
              <a:defRPr/>
            </a:pPr>
            <a:fld id="{4BFB0AF6-5668-423D-AAC1-8186A683C20D}" type="slidenum">
              <a:rPr lang="en-US" altLang="en-US" smtClean="0"/>
              <a:pPr>
                <a:defRPr/>
              </a:pPr>
              <a:t>7</a:t>
            </a:fld>
            <a:endParaRPr lang="en-US" altLang="en-US"/>
          </a:p>
        </p:txBody>
      </p:sp>
      <p:sp>
        <p:nvSpPr>
          <p:cNvPr id="7" name="Text Placeholder 6">
            <a:extLst>
              <a:ext uri="{FF2B5EF4-FFF2-40B4-BE49-F238E27FC236}">
                <a16:creationId xmlns:a16="http://schemas.microsoft.com/office/drawing/2014/main" id="{1881E89D-4573-D2A9-AF9E-6A4E507378ED}"/>
              </a:ext>
            </a:extLst>
          </p:cNvPr>
          <p:cNvSpPr txBox="1">
            <a:spLocks noGrp="1"/>
          </p:cNvSpPr>
          <p:nvPr>
            <p:ph type="body" sz="quarter" idx="21"/>
          </p:nvPr>
        </p:nvSpPr>
        <p:spPr>
          <a:xfrm>
            <a:off x="491613" y="1387897"/>
            <a:ext cx="11193463" cy="5062861"/>
          </a:xfrm>
          <a:prstGeom prst="rect">
            <a:avLst/>
          </a:prstGeom>
          <a:noFill/>
        </p:spPr>
        <p:txBody>
          <a:bodyPr wrap="square">
            <a:spAutoFit/>
          </a:bodyPr>
          <a:lstStyle/>
          <a:p>
            <a:pPr marL="0" marR="0" lvl="0" indent="0" algn="l" defTabSz="455613" rtl="0" eaLnBrk="0" fontAlgn="base" latinLnBrk="0" hangingPunct="0">
              <a:lnSpc>
                <a:spcPct val="12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3359"/>
                </a:solidFill>
                <a:effectLst/>
                <a:uLnTx/>
                <a:uFillTx/>
                <a:latin typeface="Arial" pitchFamily="34" charset="0"/>
                <a:ea typeface="MS PGothic" panose="020B0600070205080204" pitchFamily="34" charset="-128"/>
                <a:cs typeface="+mn-cs"/>
              </a:rPr>
              <a:t>If the member needs help with their grievance, appeal or state appeal, they can reach out to the Ombudsman for Public Managed Health Care Programs:</a:t>
            </a:r>
          </a:p>
          <a:p>
            <a:pPr marL="0" marR="0" lvl="0" indent="0" algn="l" defTabSz="455613" rtl="0" eaLnBrk="0" fontAlgn="base" latinLnBrk="0" hangingPunct="0">
              <a:lnSpc>
                <a:spcPct val="120000"/>
              </a:lnSpc>
              <a:spcBef>
                <a:spcPct val="0"/>
              </a:spcBef>
              <a:spcAft>
                <a:spcPct val="0"/>
              </a:spcAft>
              <a:buClrTx/>
              <a:buSzTx/>
              <a:buFontTx/>
              <a:buNone/>
              <a:tabLst/>
              <a:defRPr/>
            </a:pPr>
            <a:endParaRPr lang="en-US" sz="1600" dirty="0">
              <a:solidFill>
                <a:srgbClr val="003359"/>
              </a:solidFill>
              <a:latin typeface="Arial" pitchFamily="34" charset="0"/>
              <a:ea typeface="MS PGothic" panose="020B0600070205080204" pitchFamily="34" charset="-128"/>
            </a:endParaRPr>
          </a:p>
          <a:p>
            <a:pPr marL="0" marR="0" lvl="0" indent="0" algn="l" defTabSz="455613" rtl="0" eaLnBrk="0" fontAlgn="base" latinLnBrk="0" hangingPunct="0">
              <a:lnSpc>
                <a:spcPct val="120000"/>
              </a:lnSpc>
              <a:spcBef>
                <a:spcPct val="0"/>
              </a:spcBef>
              <a:spcAft>
                <a:spcPct val="0"/>
              </a:spcAft>
              <a:buClrTx/>
              <a:buSzTx/>
              <a:buFontTx/>
              <a:buNone/>
              <a:tabLst/>
              <a:defRPr/>
            </a:pPr>
            <a:r>
              <a:rPr lang="en-US" sz="1600" dirty="0">
                <a:solidFill>
                  <a:srgbClr val="003359"/>
                </a:solidFill>
                <a:latin typeface="Arial" pitchFamily="34" charset="0"/>
                <a:ea typeface="MS PGothic" panose="020B0600070205080204" pitchFamily="34" charset="-128"/>
              </a:rPr>
              <a:t>By Phone: </a:t>
            </a:r>
          </a:p>
          <a:p>
            <a:pPr marL="285750" marR="0" lvl="0" indent="-285750" algn="l" defTabSz="455613" rtl="0" eaLnBrk="0" fontAlgn="base" latinLnBrk="0" hangingPunct="0">
              <a:lnSpc>
                <a:spcPct val="120000"/>
              </a:lnSpc>
              <a:spcBef>
                <a:spcPct val="0"/>
              </a:spcBef>
              <a:spcAft>
                <a:spcPct val="0"/>
              </a:spcAft>
              <a:buClrTx/>
              <a:buSzTx/>
              <a:buFont typeface="Arial" panose="020B0604020202020204" pitchFamily="34" charset="0"/>
              <a:buChar char="•"/>
              <a:tabLst/>
              <a:defRPr/>
            </a:pPr>
            <a:r>
              <a:rPr lang="en-US" sz="1600" dirty="0">
                <a:solidFill>
                  <a:srgbClr val="003359"/>
                </a:solidFill>
                <a:latin typeface="Arial" pitchFamily="34" charset="0"/>
                <a:ea typeface="MS PGothic" panose="020B0600070205080204" pitchFamily="34" charset="-128"/>
              </a:rPr>
              <a:t>(651) 431-2660 (Twin Cities Metro Area)</a:t>
            </a:r>
          </a:p>
          <a:p>
            <a:pPr marL="285750" marR="0" lvl="0" indent="-285750" algn="l" defTabSz="455613" rtl="0" eaLnBrk="0" fontAlgn="base" latinLnBrk="0" hangingPunct="0">
              <a:lnSpc>
                <a:spcPct val="120000"/>
              </a:lnSpc>
              <a:spcBef>
                <a:spcPct val="0"/>
              </a:spcBef>
              <a:spcAft>
                <a:spcPct val="0"/>
              </a:spcAft>
              <a:buClrTx/>
              <a:buSzTx/>
              <a:buFont typeface="Arial" panose="020B0604020202020204" pitchFamily="34" charset="0"/>
              <a:buChar char="•"/>
              <a:tabLst/>
              <a:defRPr/>
            </a:pPr>
            <a:r>
              <a:rPr lang="en-US" sz="1600" dirty="0">
                <a:solidFill>
                  <a:srgbClr val="003359"/>
                </a:solidFill>
                <a:latin typeface="Arial" pitchFamily="34" charset="0"/>
                <a:ea typeface="MS PGothic" panose="020B0600070205080204" pitchFamily="34" charset="-128"/>
              </a:rPr>
              <a:t>1-800-657-3729 (Outside Twin Cities Metro Area)</a:t>
            </a:r>
          </a:p>
          <a:p>
            <a:pPr marL="285750" marR="0" lvl="0" indent="-285750" algn="l" defTabSz="455613" rtl="0" eaLnBrk="0" fontAlgn="base" latinLnBrk="0" hangingPunct="0">
              <a:lnSpc>
                <a:spcPct val="120000"/>
              </a:lnSpc>
              <a:spcBef>
                <a:spcPct val="0"/>
              </a:spcBef>
              <a:spcAft>
                <a:spcPct val="0"/>
              </a:spcAft>
              <a:buClrTx/>
              <a:buSzTx/>
              <a:buFont typeface="Arial" panose="020B0604020202020204" pitchFamily="34" charset="0"/>
              <a:buChar char="•"/>
              <a:tabLst/>
              <a:defRPr/>
            </a:pPr>
            <a:r>
              <a:rPr lang="en-US" sz="1600" dirty="0">
                <a:solidFill>
                  <a:srgbClr val="003359"/>
                </a:solidFill>
                <a:latin typeface="Arial" pitchFamily="34" charset="0"/>
                <a:ea typeface="MS PGothic" panose="020B0600070205080204" pitchFamily="34" charset="-128"/>
              </a:rPr>
              <a:t>711 (TTY) or use your preferred relay services. This call is free. </a:t>
            </a:r>
          </a:p>
          <a:p>
            <a:pPr marL="285750" marR="0" lvl="0" indent="-285750" algn="l" defTabSz="455613" rtl="0" eaLnBrk="0" fontAlgn="base" latinLnBrk="0" hangingPunct="0">
              <a:lnSpc>
                <a:spcPct val="120000"/>
              </a:lnSpc>
              <a:spcBef>
                <a:spcPct val="0"/>
              </a:spcBef>
              <a:spcAft>
                <a:spcPct val="0"/>
              </a:spcAft>
              <a:buClrTx/>
              <a:buSzTx/>
              <a:buFont typeface="Arial" panose="020B0604020202020204" pitchFamily="34" charset="0"/>
              <a:buChar char="•"/>
              <a:tabLst/>
              <a:defRPr/>
            </a:pPr>
            <a:r>
              <a:rPr lang="en-US" sz="1600" dirty="0">
                <a:solidFill>
                  <a:srgbClr val="003359"/>
                </a:solidFill>
                <a:latin typeface="Arial" pitchFamily="34" charset="0"/>
                <a:ea typeface="MS PGothic" panose="020B0600070205080204" pitchFamily="34" charset="-128"/>
              </a:rPr>
              <a:t>Hours of service are Monday through Friday 8 a.m. to 4:30 p.m. Central Time. </a:t>
            </a:r>
          </a:p>
          <a:p>
            <a:pPr marL="0" marR="0" lvl="0" indent="0" algn="l" defTabSz="455613" rtl="0" eaLnBrk="0" fontAlgn="base" latinLnBrk="0" hangingPunct="0">
              <a:lnSpc>
                <a:spcPct val="120000"/>
              </a:lnSpc>
              <a:spcBef>
                <a:spcPct val="0"/>
              </a:spcBef>
              <a:spcAft>
                <a:spcPct val="0"/>
              </a:spcAft>
              <a:buClrTx/>
              <a:buSzTx/>
              <a:buFontTx/>
              <a:buNone/>
              <a:tabLst/>
              <a:defRPr/>
            </a:pPr>
            <a:endParaRPr lang="en-US" sz="1600" dirty="0">
              <a:solidFill>
                <a:srgbClr val="003359"/>
              </a:solidFill>
              <a:latin typeface="Arial" pitchFamily="34" charset="0"/>
              <a:ea typeface="MS PGothic" panose="020B0600070205080204" pitchFamily="34" charset="-128"/>
            </a:endParaRPr>
          </a:p>
          <a:p>
            <a:pPr marL="0" marR="0" lvl="0" indent="0" algn="l" defTabSz="455613" rtl="0" eaLnBrk="0" fontAlgn="base" latinLnBrk="0" hangingPunct="0">
              <a:lnSpc>
                <a:spcPct val="120000"/>
              </a:lnSpc>
              <a:spcBef>
                <a:spcPct val="0"/>
              </a:spcBef>
              <a:spcAft>
                <a:spcPct val="0"/>
              </a:spcAft>
              <a:buClrTx/>
              <a:buSzTx/>
              <a:buFontTx/>
              <a:buNone/>
              <a:tabLst/>
              <a:defRPr/>
            </a:pPr>
            <a:r>
              <a:rPr lang="en-US" sz="1600" dirty="0">
                <a:solidFill>
                  <a:srgbClr val="003359"/>
                </a:solidFill>
                <a:latin typeface="Arial" pitchFamily="34" charset="0"/>
                <a:ea typeface="MS PGothic" panose="020B0600070205080204" pitchFamily="34" charset="-128"/>
              </a:rPr>
              <a:t>By Writing:</a:t>
            </a:r>
          </a:p>
          <a:p>
            <a:pPr marL="285750" marR="0" lvl="0" indent="-285750" algn="l" defTabSz="455613" rtl="0" eaLnBrk="0" fontAlgn="base" latinLnBrk="0" hangingPunct="0">
              <a:lnSpc>
                <a:spcPct val="120000"/>
              </a:lnSpc>
              <a:spcBef>
                <a:spcPct val="0"/>
              </a:spcBef>
              <a:spcAft>
                <a:spcPct val="0"/>
              </a:spcAft>
              <a:buClrTx/>
              <a:buSzTx/>
              <a:buFont typeface="Arial" panose="020B0604020202020204" pitchFamily="34" charset="0"/>
              <a:buChar char="•"/>
              <a:tabLst/>
              <a:defRPr/>
            </a:pPr>
            <a:r>
              <a:rPr lang="en-US" sz="1600" dirty="0">
                <a:solidFill>
                  <a:srgbClr val="003359"/>
                </a:solidFill>
                <a:latin typeface="Arial" pitchFamily="34" charset="0"/>
                <a:ea typeface="MS PGothic" panose="020B0600070205080204" pitchFamily="34" charset="-128"/>
              </a:rPr>
              <a:t>Ombudsman for Public Managed Health Care Programs </a:t>
            </a:r>
          </a:p>
          <a:p>
            <a:pPr marL="0" marR="0" lvl="0" indent="0" algn="l" defTabSz="455613" rtl="0" eaLnBrk="0" fontAlgn="base" latinLnBrk="0" hangingPunct="0">
              <a:lnSpc>
                <a:spcPct val="120000"/>
              </a:lnSpc>
              <a:spcBef>
                <a:spcPct val="0"/>
              </a:spcBef>
              <a:spcAft>
                <a:spcPct val="0"/>
              </a:spcAft>
              <a:buClrTx/>
              <a:buSzTx/>
              <a:buFontTx/>
              <a:buNone/>
              <a:tabLst/>
              <a:defRPr/>
            </a:pPr>
            <a:r>
              <a:rPr lang="en-US" sz="1600" dirty="0">
                <a:solidFill>
                  <a:srgbClr val="003359"/>
                </a:solidFill>
                <a:latin typeface="Arial" pitchFamily="34" charset="0"/>
                <a:ea typeface="MS PGothic" panose="020B0600070205080204" pitchFamily="34" charset="-128"/>
              </a:rPr>
              <a:t>     P.O. Box 64249 </a:t>
            </a:r>
          </a:p>
          <a:p>
            <a:pPr marL="0" marR="0" lvl="0" indent="0" algn="l" defTabSz="455613" rtl="0" eaLnBrk="0" fontAlgn="base" latinLnBrk="0" hangingPunct="0">
              <a:lnSpc>
                <a:spcPct val="120000"/>
              </a:lnSpc>
              <a:spcBef>
                <a:spcPct val="0"/>
              </a:spcBef>
              <a:spcAft>
                <a:spcPct val="0"/>
              </a:spcAft>
              <a:buClrTx/>
              <a:buSzTx/>
              <a:buFontTx/>
              <a:buNone/>
              <a:tabLst/>
              <a:defRPr/>
            </a:pPr>
            <a:r>
              <a:rPr lang="en-US" sz="1600" dirty="0">
                <a:solidFill>
                  <a:srgbClr val="003359"/>
                </a:solidFill>
                <a:latin typeface="Arial" pitchFamily="34" charset="0"/>
                <a:ea typeface="MS PGothic" panose="020B0600070205080204" pitchFamily="34" charset="-128"/>
              </a:rPr>
              <a:t>     St. Paul, MN 55164-0249 </a:t>
            </a:r>
          </a:p>
          <a:p>
            <a:pPr marL="0" marR="0" lvl="0" indent="0" algn="l" defTabSz="455613" rtl="0" eaLnBrk="0" fontAlgn="base" latinLnBrk="0" hangingPunct="0">
              <a:lnSpc>
                <a:spcPct val="120000"/>
              </a:lnSpc>
              <a:spcBef>
                <a:spcPct val="0"/>
              </a:spcBef>
              <a:spcAft>
                <a:spcPct val="0"/>
              </a:spcAft>
              <a:buClrTx/>
              <a:buSzTx/>
              <a:buFontTx/>
              <a:buNone/>
              <a:tabLst/>
              <a:defRPr/>
            </a:pPr>
            <a:endParaRPr lang="en-US" sz="1600" dirty="0">
              <a:solidFill>
                <a:srgbClr val="003359"/>
              </a:solidFill>
              <a:latin typeface="Arial" pitchFamily="34" charset="0"/>
              <a:ea typeface="MS PGothic" panose="020B0600070205080204" pitchFamily="34" charset="-128"/>
            </a:endParaRPr>
          </a:p>
          <a:p>
            <a:pPr marL="0" marR="0" lvl="0" indent="0" algn="l" defTabSz="455613" rtl="0" eaLnBrk="0" fontAlgn="base" latinLnBrk="0" hangingPunct="0">
              <a:lnSpc>
                <a:spcPct val="120000"/>
              </a:lnSpc>
              <a:spcBef>
                <a:spcPct val="0"/>
              </a:spcBef>
              <a:spcAft>
                <a:spcPct val="0"/>
              </a:spcAft>
              <a:buClrTx/>
              <a:buSzTx/>
              <a:buFontTx/>
              <a:buNone/>
              <a:tabLst/>
              <a:defRPr/>
            </a:pPr>
            <a:r>
              <a:rPr lang="en-US" sz="1600" dirty="0">
                <a:solidFill>
                  <a:srgbClr val="003359"/>
                </a:solidFill>
                <a:latin typeface="Arial" pitchFamily="34" charset="0"/>
                <a:ea typeface="MS PGothic" panose="020B0600070205080204" pitchFamily="34" charset="-128"/>
              </a:rPr>
              <a:t>By Fax:</a:t>
            </a:r>
          </a:p>
          <a:p>
            <a:pPr marL="285750" marR="0" lvl="0" indent="-285750" algn="l" defTabSz="455613" rtl="0" eaLnBrk="0" fontAlgn="base" latinLnBrk="0" hangingPunct="0">
              <a:lnSpc>
                <a:spcPct val="120000"/>
              </a:lnSpc>
              <a:spcBef>
                <a:spcPct val="0"/>
              </a:spcBef>
              <a:spcAft>
                <a:spcPct val="0"/>
              </a:spcAft>
              <a:buClrTx/>
              <a:buSzTx/>
              <a:buFont typeface="Arial" panose="020B0604020202020204" pitchFamily="34" charset="0"/>
              <a:buChar char="•"/>
              <a:tabLst/>
              <a:defRPr/>
            </a:pPr>
            <a:r>
              <a:rPr lang="en-US" sz="1600" dirty="0">
                <a:solidFill>
                  <a:srgbClr val="003359"/>
                </a:solidFill>
                <a:latin typeface="Arial" pitchFamily="34" charset="0"/>
                <a:ea typeface="MS PGothic" panose="020B0600070205080204" pitchFamily="34" charset="-128"/>
              </a:rPr>
              <a:t>(651) 431-7472</a:t>
            </a:r>
          </a:p>
          <a:p>
            <a:pPr marL="0" marR="0" lvl="0" indent="0" algn="l" defTabSz="455613" rtl="0" eaLnBrk="0" fontAlgn="base" latinLnBrk="0" hangingPunct="0">
              <a:lnSpc>
                <a:spcPct val="120000"/>
              </a:lnSpc>
              <a:spcBef>
                <a:spcPct val="0"/>
              </a:spcBef>
              <a:spcAft>
                <a:spcPct val="0"/>
              </a:spcAft>
              <a:buClrTx/>
              <a:buSzTx/>
              <a:buFontTx/>
              <a:buNone/>
              <a:tabLst/>
              <a:defRPr/>
            </a:pPr>
            <a:endParaRPr lang="en-US" dirty="0">
              <a:solidFill>
                <a:srgbClr val="003359"/>
              </a:solidFill>
              <a:latin typeface="Arial" pitchFamily="34" charset="0"/>
              <a:ea typeface="MS PGothic" panose="020B0600070205080204" pitchFamily="34" charset="-128"/>
            </a:endParaRPr>
          </a:p>
        </p:txBody>
      </p:sp>
    </p:spTree>
    <p:extLst>
      <p:ext uri="{BB962C8B-B14F-4D97-AF65-F5344CB8AC3E}">
        <p14:creationId xmlns:p14="http://schemas.microsoft.com/office/powerpoint/2010/main" val="40474892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Slide Number Placeholder 2">
            <a:extLst>
              <a:ext uri="{FF2B5EF4-FFF2-40B4-BE49-F238E27FC236}">
                <a16:creationId xmlns:a16="http://schemas.microsoft.com/office/drawing/2014/main" id="{979F573A-F24F-4ECB-9DD6-77EC19F77CB8}"/>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990575" indent="-380990">
              <a:defRPr>
                <a:solidFill>
                  <a:schemeClr val="tx1"/>
                </a:solidFill>
                <a:latin typeface="Arial" panose="020B0604020202020204" pitchFamily="34" charset="0"/>
                <a:ea typeface="MS PGothic" panose="020B0600070205080204" pitchFamily="34" charset="-128"/>
              </a:defRPr>
            </a:lvl2pPr>
            <a:lvl3pPr marL="1523962" indent="-304792">
              <a:defRPr>
                <a:solidFill>
                  <a:schemeClr val="tx1"/>
                </a:solidFill>
                <a:latin typeface="Arial" panose="020B0604020202020204" pitchFamily="34" charset="0"/>
                <a:ea typeface="MS PGothic" panose="020B0600070205080204" pitchFamily="34" charset="-128"/>
              </a:defRPr>
            </a:lvl3pPr>
            <a:lvl4pPr marL="2133547" indent="-304792">
              <a:defRPr>
                <a:solidFill>
                  <a:schemeClr val="tx1"/>
                </a:solidFill>
                <a:latin typeface="Arial" panose="020B0604020202020204" pitchFamily="34" charset="0"/>
                <a:ea typeface="MS PGothic" panose="020B0600070205080204" pitchFamily="34" charset="-128"/>
              </a:defRPr>
            </a:lvl4pPr>
            <a:lvl5pPr marL="2743131" indent="-304792">
              <a:defRPr>
                <a:solidFill>
                  <a:schemeClr val="tx1"/>
                </a:solidFill>
                <a:latin typeface="Arial" panose="020B0604020202020204" pitchFamily="34" charset="0"/>
                <a:ea typeface="MS PGothic" panose="020B0600070205080204" pitchFamily="34" charset="-128"/>
              </a:defRPr>
            </a:lvl5pPr>
            <a:lvl6pPr marL="3352716" indent="-304792" defTabSz="607469"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3962301" indent="-304792" defTabSz="607469"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4571886" indent="-304792" defTabSz="607469"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5181470" indent="-304792" defTabSz="607469"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525D08A5-BB3B-4BCD-B4CC-310898CC5AA0}" type="slidenum">
              <a:rPr lang="en-US" altLang="en-US" smtClean="0">
                <a:solidFill>
                  <a:schemeClr val="bg1"/>
                </a:solidFill>
              </a:rPr>
              <a:pPr/>
              <a:t>8</a:t>
            </a:fld>
            <a:endParaRPr lang="en-US" altLang="en-US">
              <a:solidFill>
                <a:schemeClr val="bg1"/>
              </a:solidFill>
            </a:endParaRPr>
          </a:p>
        </p:txBody>
      </p:sp>
      <p:sp>
        <p:nvSpPr>
          <p:cNvPr id="4" name="Title 3">
            <a:extLst>
              <a:ext uri="{FF2B5EF4-FFF2-40B4-BE49-F238E27FC236}">
                <a16:creationId xmlns:a16="http://schemas.microsoft.com/office/drawing/2014/main" id="{E7418DA3-001F-4D15-800E-8EE660AFEF3F}"/>
              </a:ext>
            </a:extLst>
          </p:cNvPr>
          <p:cNvSpPr>
            <a:spLocks noGrp="1"/>
          </p:cNvSpPr>
          <p:nvPr>
            <p:ph type="ctrTitle"/>
          </p:nvPr>
        </p:nvSpPr>
        <p:spPr>
          <a:prstGeom prst="rect">
            <a:avLst/>
          </a:prstGeom>
        </p:spPr>
        <p:txBody>
          <a:bodyPr/>
          <a:lstStyle/>
          <a:p>
            <a:pPr>
              <a:defRPr/>
            </a:pPr>
            <a:r>
              <a:rPr lang="en-US" sz="3600" b="1" dirty="0">
                <a:solidFill>
                  <a:schemeClr val="tx2">
                    <a:lumMod val="90000"/>
                    <a:lumOff val="10000"/>
                  </a:schemeClr>
                </a:solidFill>
              </a:rPr>
              <a:t>Resources</a:t>
            </a:r>
            <a:endParaRPr lang="en-US" dirty="0">
              <a:solidFill>
                <a:schemeClr val="tx2">
                  <a:lumMod val="90000"/>
                  <a:lumOff val="10000"/>
                </a:schemeClr>
              </a:solidFill>
              <a:ea typeface="ＭＳ Ｐゴシック" charset="0"/>
            </a:endParaRPr>
          </a:p>
        </p:txBody>
      </p:sp>
      <p:sp>
        <p:nvSpPr>
          <p:cNvPr id="2" name="Text Placeholder 1">
            <a:extLst>
              <a:ext uri="{FF2B5EF4-FFF2-40B4-BE49-F238E27FC236}">
                <a16:creationId xmlns:a16="http://schemas.microsoft.com/office/drawing/2014/main" id="{3956F4EF-47F1-5047-8BAE-5E0743775F42}"/>
              </a:ext>
            </a:extLst>
          </p:cNvPr>
          <p:cNvSpPr>
            <a:spLocks noGrp="1"/>
          </p:cNvSpPr>
          <p:nvPr>
            <p:ph type="body" sz="quarter" idx="14"/>
          </p:nvPr>
        </p:nvSpPr>
        <p:spPr>
          <a:xfrm>
            <a:off x="440268" y="3530733"/>
            <a:ext cx="11252200" cy="1829832"/>
          </a:xfrm>
          <a:prstGeom prst="rect">
            <a:avLst/>
          </a:prstGeom>
        </p:spPr>
        <p:txBody>
          <a:bodyPr/>
          <a:lstStyle/>
          <a:p>
            <a:r>
              <a:rPr lang="en-US" dirty="0">
                <a:hlinkClick r:id="rId2">
                  <a:extLst>
                    <a:ext uri="{A12FA001-AC4F-418D-AE19-62706E023703}">
                      <ahyp:hlinkClr xmlns:ahyp="http://schemas.microsoft.com/office/drawing/2018/hyperlinkcolor" val="tx"/>
                    </a:ext>
                  </a:extLst>
                </a:hlinkClick>
              </a:rPr>
              <a:t>Blue Plus MSC+ Member Handbook</a:t>
            </a:r>
            <a:endParaRPr lang="en-US" dirty="0"/>
          </a:p>
          <a:p>
            <a:endParaRPr lang="en-US" dirty="0"/>
          </a:p>
          <a:p>
            <a:r>
              <a:rPr lang="en-US" dirty="0">
                <a:hlinkClick r:id="rId3">
                  <a:extLst>
                    <a:ext uri="{A12FA001-AC4F-418D-AE19-62706E023703}">
                      <ahyp:hlinkClr xmlns:ahyp="http://schemas.microsoft.com/office/drawing/2018/hyperlinkcolor" val="tx"/>
                    </a:ext>
                  </a:extLst>
                </a:hlinkClick>
              </a:rPr>
              <a:t>Blue Plus MSHO Member Handbook</a:t>
            </a:r>
            <a:endParaRPr lang="en-US" dirty="0"/>
          </a:p>
          <a:p>
            <a:endParaRPr lang="en-US" dirty="0"/>
          </a:p>
        </p:txBody>
      </p:sp>
    </p:spTree>
  </p:cSld>
  <p:clrMapOvr>
    <a:masterClrMapping/>
  </p:clrMapOvr>
</p:sld>
</file>

<file path=ppt/theme/theme1.xml><?xml version="1.0" encoding="utf-8"?>
<a:theme xmlns:a="http://schemas.openxmlformats.org/drawingml/2006/main" name="Office Theme">
  <a:themeElements>
    <a:clrScheme name="Blue Cross colors">
      <a:dk1>
        <a:srgbClr val="0094D7"/>
      </a:dk1>
      <a:lt1>
        <a:srgbClr val="FFFFFF"/>
      </a:lt1>
      <a:dk2>
        <a:srgbClr val="003359"/>
      </a:dk2>
      <a:lt2>
        <a:srgbClr val="BED6DB"/>
      </a:lt2>
      <a:accent1>
        <a:srgbClr val="1E1E1E"/>
      </a:accent1>
      <a:accent2>
        <a:srgbClr val="8FCAE7"/>
      </a:accent2>
      <a:accent3>
        <a:srgbClr val="DCD6B2"/>
      </a:accent3>
      <a:accent4>
        <a:srgbClr val="755418"/>
      </a:accent4>
      <a:accent5>
        <a:srgbClr val="AA272F"/>
      </a:accent5>
      <a:accent6>
        <a:srgbClr val="B5BF00"/>
      </a:accent6>
      <a:hlink>
        <a:srgbClr val="0093D7"/>
      </a:hlink>
      <a:folHlink>
        <a:srgbClr val="FFFF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a:normAutofit/>
      </a:bodyPr>
      <a:lstStyle>
        <a:defPPr>
          <a:defRPr sz="1500" dirty="0"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Document_x0020_Type xmlns="7e705f0c-f4c3-4526-a9f6-9cab79130c69">Templates</Document_x0020_Type>
    <Asset xmlns="7e705f0c-f4c3-4526-a9f6-9cab79130c69">PowerPoint</Asset>
    <TaxCatchAll xmlns="de7d2f37-8c28-4c5e-8801-ed3639e92622" xsi:nil="true"/>
    <lcf76f155ced4ddcb4097134ff3c332f xmlns="7e705f0c-f4c3-4526-a9f6-9cab79130c69">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5C6B27B3D0F5F4595387F6AED060B46" ma:contentTypeVersion="15" ma:contentTypeDescription="Create a new document." ma:contentTypeScope="" ma:versionID="8ea2e0dd04fc105db1d3f94493c8d274">
  <xsd:schema xmlns:xsd="http://www.w3.org/2001/XMLSchema" xmlns:xs="http://www.w3.org/2001/XMLSchema" xmlns:p="http://schemas.microsoft.com/office/2006/metadata/properties" xmlns:ns2="7e705f0c-f4c3-4526-a9f6-9cab79130c69" xmlns:ns3="de7d2f37-8c28-4c5e-8801-ed3639e92622" targetNamespace="http://schemas.microsoft.com/office/2006/metadata/properties" ma:root="true" ma:fieldsID="3e6532ed0472c272aaa67572579b14f2" ns2:_="" ns3:_="">
    <xsd:import namespace="7e705f0c-f4c3-4526-a9f6-9cab79130c69"/>
    <xsd:import namespace="de7d2f37-8c28-4c5e-8801-ed3639e92622"/>
    <xsd:element name="properties">
      <xsd:complexType>
        <xsd:sequence>
          <xsd:element name="documentManagement">
            <xsd:complexType>
              <xsd:all>
                <xsd:element ref="ns2:Document_x0020_Type" minOccurs="0"/>
                <xsd:element ref="ns2:Asset" minOccurs="0"/>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e705f0c-f4c3-4526-a9f6-9cab79130c69" elementFormDefault="qualified">
    <xsd:import namespace="http://schemas.microsoft.com/office/2006/documentManagement/types"/>
    <xsd:import namespace="http://schemas.microsoft.com/office/infopath/2007/PartnerControls"/>
    <xsd:element name="Document_x0020_Type" ma:index="8" nillable="true" ma:displayName="Document Type" ma:format="Dropdown" ma:internalName="Document_x0020_Type">
      <xsd:simpleType>
        <xsd:restriction base="dms:Choice">
          <xsd:enumeration value="Templates"/>
          <xsd:enumeration value="Miscellaneous"/>
        </xsd:restriction>
      </xsd:simpleType>
    </xsd:element>
    <xsd:element name="Asset" ma:index="9" nillable="true" ma:displayName="Asset" ma:internalName="Asset">
      <xsd:simpleType>
        <xsd:restriction base="dms:Text">
          <xsd:maxLength value="255"/>
        </xsd:restrict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f38fe7c5-dfd2-445a-adb5-cb1f510ba2e1"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e7d2f37-8c28-4c5e-8801-ed3639e92622"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1760f575-528a-4227-8832-54285c0839ca}" ma:internalName="TaxCatchAll" ma:showField="CatchAllData" ma:web="de7d2f37-8c28-4c5e-8801-ed3639e9262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DD429B3-3F79-4EE5-970A-F96589A0474C}">
  <ds:schemaRefs>
    <ds:schemaRef ds:uri="http://schemas.microsoft.com/sharepoint/v3/contenttype/forms"/>
  </ds:schemaRefs>
</ds:datastoreItem>
</file>

<file path=customXml/itemProps2.xml><?xml version="1.0" encoding="utf-8"?>
<ds:datastoreItem xmlns:ds="http://schemas.openxmlformats.org/officeDocument/2006/customXml" ds:itemID="{21E329D9-BAC6-46D3-B362-E28628C64459}">
  <ds:schemaRefs>
    <ds:schemaRef ds:uri="http://schemas.microsoft.com/office/2006/metadata/properties"/>
    <ds:schemaRef ds:uri="http://schemas.microsoft.com/office/infopath/2007/PartnerControls"/>
    <ds:schemaRef ds:uri="7e705f0c-f4c3-4526-a9f6-9cab79130c69"/>
    <ds:schemaRef ds:uri="de7d2f37-8c28-4c5e-8801-ed3639e92622"/>
  </ds:schemaRefs>
</ds:datastoreItem>
</file>

<file path=customXml/itemProps3.xml><?xml version="1.0" encoding="utf-8"?>
<ds:datastoreItem xmlns:ds="http://schemas.openxmlformats.org/officeDocument/2006/customXml" ds:itemID="{C444EF6B-47FF-48EC-AB3C-6102530504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e705f0c-f4c3-4526-a9f6-9cab79130c69"/>
    <ds:schemaRef ds:uri="de7d2f37-8c28-4c5e-8801-ed3639e926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7427</TotalTime>
  <Words>706</Words>
  <Application>Microsoft Office PowerPoint</Application>
  <PresentationFormat>Widescreen</PresentationFormat>
  <Paragraphs>84</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ＭＳ Ｐゴシック</vt:lpstr>
      <vt:lpstr>Arial</vt:lpstr>
      <vt:lpstr>Arial Narrow</vt:lpstr>
      <vt:lpstr>Calibri</vt:lpstr>
      <vt:lpstr>Symbol</vt:lpstr>
      <vt:lpstr>Office Theme</vt:lpstr>
      <vt:lpstr>Appeals/Grievances</vt:lpstr>
      <vt:lpstr>Requesting an Appeal</vt:lpstr>
      <vt:lpstr>Requesting an Appeal – First Level (Health Plan)</vt:lpstr>
      <vt:lpstr>Requesting an Appeal – State Appeal (Fair Hearing with the state) </vt:lpstr>
      <vt:lpstr>Medicare Level 2 Appeal – MSHO only </vt:lpstr>
      <vt:lpstr>Grievances</vt:lpstr>
      <vt:lpstr>MN Ombudsmen</vt:lpstr>
      <vt:lpstr>Resources</vt:lpstr>
    </vt:vector>
  </TitlesOfParts>
  <Company>JT Mega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Gabe Sojka</dc:creator>
  <cp:lastModifiedBy>Church, Stormy</cp:lastModifiedBy>
  <cp:revision>425</cp:revision>
  <dcterms:created xsi:type="dcterms:W3CDTF">2011-07-27T15:37:09Z</dcterms:created>
  <dcterms:modified xsi:type="dcterms:W3CDTF">2024-08-19T21:06:12Z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0x01010095C6B27B3D0F5F4595387F6AED060B46</vt:lpwstr>
  </property>
</Properties>
</file>