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2"/>
  </p:notesMasterIdLst>
  <p:handoutMasterIdLst>
    <p:handoutMasterId r:id="rId13"/>
  </p:handoutMasterIdLst>
  <p:sldIdLst>
    <p:sldId id="262" r:id="rId5"/>
    <p:sldId id="16639" r:id="rId6"/>
    <p:sldId id="16637" r:id="rId7"/>
    <p:sldId id="2145727678" r:id="rId8"/>
    <p:sldId id="2145727677" r:id="rId9"/>
    <p:sldId id="2145727679" r:id="rId10"/>
    <p:sldId id="2147479977" r:id="rId11"/>
  </p:sldIdLst>
  <p:sldSz cx="12192000" cy="6858000"/>
  <p:notesSz cx="6858000" cy="9144000"/>
  <p:defaultTextStyle>
    <a:defPPr>
      <a:defRPr lang="en-US"/>
    </a:defPPr>
    <a:lvl1pPr algn="l" defTabSz="607469"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1pPr>
    <a:lvl2pPr marL="607469" indent="2117" algn="l" defTabSz="607469"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1217054" indent="2117" algn="l" defTabSz="607469"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826638" indent="2117" algn="l" defTabSz="607469"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2436223" indent="2117" algn="l" defTabSz="607469"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3047924" algn="l" defTabSz="121917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3657509" algn="l" defTabSz="121917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4267093" algn="l" defTabSz="121917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4876678" algn="l" defTabSz="1219170" rtl="0" eaLnBrk="1" latinLnBrk="0" hangingPunct="1">
      <a:defRPr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3865" userDrawn="1">
          <p15:clr>
            <a:srgbClr val="A4A3A4"/>
          </p15:clr>
        </p15:guide>
        <p15:guide id="2" orient="horz" pos="1249" userDrawn="1">
          <p15:clr>
            <a:srgbClr val="A4A3A4"/>
          </p15:clr>
        </p15:guide>
        <p15:guide id="3" orient="horz" pos="303" userDrawn="1">
          <p15:clr>
            <a:srgbClr val="A4A3A4"/>
          </p15:clr>
        </p15:guide>
        <p15:guide id="4" pos="2371" userDrawn="1">
          <p15:clr>
            <a:srgbClr val="A4A3A4"/>
          </p15:clr>
        </p15:guide>
        <p15:guide id="5" pos="7373" userDrawn="1">
          <p15:clr>
            <a:srgbClr val="A4A3A4"/>
          </p15:clr>
        </p15:guide>
        <p15:guide id="6" pos="2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3D0"/>
    <a:srgbClr val="497636"/>
    <a:srgbClr val="F7A11F"/>
    <a:srgbClr val="D6C99D"/>
    <a:srgbClr val="FFC425"/>
    <a:srgbClr val="BE2F1F"/>
    <a:srgbClr val="FFFFFF"/>
    <a:srgbClr val="0079B3"/>
    <a:srgbClr val="7F7F7F"/>
    <a:srgbClr val="00335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99E1654-3CB2-4E49-93F5-8DF78B14CE2F}" v="117" dt="2023-11-30T16:02:34.06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34" autoAdjust="0"/>
    <p:restoredTop sz="94660"/>
  </p:normalViewPr>
  <p:slideViewPr>
    <p:cSldViewPr snapToGrid="0">
      <p:cViewPr varScale="1">
        <p:scale>
          <a:sx n="119" d="100"/>
          <a:sy n="119" d="100"/>
        </p:scale>
        <p:origin x="84" y="84"/>
      </p:cViewPr>
      <p:guideLst>
        <p:guide orient="horz" pos="3865"/>
        <p:guide orient="horz" pos="1249"/>
        <p:guide orient="horz" pos="303"/>
        <p:guide pos="2371"/>
        <p:guide pos="7373"/>
        <p:guide pos="2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81" d="100"/>
          <a:sy n="81" d="100"/>
        </p:scale>
        <p:origin x="-1956"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diagrams/_rels/data2.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12" Type="http://schemas.openxmlformats.org/officeDocument/2006/relationships/image" Target="../media/image18.sv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11" Type="http://schemas.openxmlformats.org/officeDocument/2006/relationships/image" Target="../media/image17.png"/><Relationship Id="rId5" Type="http://schemas.openxmlformats.org/officeDocument/2006/relationships/image" Target="../media/image11.png"/><Relationship Id="rId10" Type="http://schemas.openxmlformats.org/officeDocument/2006/relationships/image" Target="../media/image16.svg"/><Relationship Id="rId4" Type="http://schemas.openxmlformats.org/officeDocument/2006/relationships/image" Target="../media/image10.svg"/><Relationship Id="rId9" Type="http://schemas.openxmlformats.org/officeDocument/2006/relationships/image" Target="../media/image15.png"/></Relationships>
</file>

<file path=ppt/diagrams/_rels/drawing2.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12" Type="http://schemas.openxmlformats.org/officeDocument/2006/relationships/image" Target="../media/image18.sv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11" Type="http://schemas.openxmlformats.org/officeDocument/2006/relationships/image" Target="../media/image17.png"/><Relationship Id="rId5" Type="http://schemas.openxmlformats.org/officeDocument/2006/relationships/image" Target="../media/image11.png"/><Relationship Id="rId10" Type="http://schemas.openxmlformats.org/officeDocument/2006/relationships/image" Target="../media/image16.svg"/><Relationship Id="rId4" Type="http://schemas.openxmlformats.org/officeDocument/2006/relationships/image" Target="../media/image10.svg"/><Relationship Id="rId9" Type="http://schemas.openxmlformats.org/officeDocument/2006/relationships/image" Target="../media/image15.png"/></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6047AEC-CCAE-4E5C-9D50-F13BE269F483}" type="doc">
      <dgm:prSet loTypeId="urn:microsoft.com/office/officeart/2005/8/layout/matrix3" loCatId="matrix" qsTypeId="urn:microsoft.com/office/officeart/2005/8/quickstyle/simple1" qsCatId="simple" csTypeId="urn:microsoft.com/office/officeart/2005/8/colors/accent0_3" csCatId="mainScheme" phldr="1"/>
      <dgm:spPr/>
      <dgm:t>
        <a:bodyPr/>
        <a:lstStyle/>
        <a:p>
          <a:endParaRPr lang="en-US"/>
        </a:p>
      </dgm:t>
    </dgm:pt>
    <dgm:pt modelId="{17DCD39F-2C83-4961-9897-256F93A2E709}">
      <dgm:prSet/>
      <dgm:spPr>
        <a:solidFill>
          <a:srgbClr val="0093D0"/>
        </a:solidFill>
      </dgm:spPr>
      <dgm:t>
        <a:bodyPr/>
        <a:lstStyle/>
        <a:p>
          <a:r>
            <a:rPr lang="en-US" dirty="0">
              <a:latin typeface="Arial" panose="020B0604020202020204" pitchFamily="34" charset="0"/>
              <a:cs typeface="Arial" panose="020B0604020202020204" pitchFamily="34" charset="0"/>
            </a:rPr>
            <a:t>Recognize and address biases that can lead to inequitable care.</a:t>
          </a:r>
        </a:p>
      </dgm:t>
    </dgm:pt>
    <dgm:pt modelId="{F35574C4-0A26-427D-A9DC-7BF81AC453B7}" type="parTrans" cxnId="{25A3C202-AF29-4077-B537-AF0A7DF3DE8A}">
      <dgm:prSet/>
      <dgm:spPr/>
      <dgm:t>
        <a:bodyPr/>
        <a:lstStyle/>
        <a:p>
          <a:endParaRPr lang="en-US"/>
        </a:p>
      </dgm:t>
    </dgm:pt>
    <dgm:pt modelId="{7EE92E00-27DE-4A7C-AFDC-C1D286B12E68}" type="sibTrans" cxnId="{25A3C202-AF29-4077-B537-AF0A7DF3DE8A}">
      <dgm:prSet/>
      <dgm:spPr/>
      <dgm:t>
        <a:bodyPr/>
        <a:lstStyle/>
        <a:p>
          <a:endParaRPr lang="en-US"/>
        </a:p>
      </dgm:t>
    </dgm:pt>
    <dgm:pt modelId="{4929AAA6-1EBC-43A4-B096-DB19317FBDD0}">
      <dgm:prSet/>
      <dgm:spPr>
        <a:solidFill>
          <a:srgbClr val="0093D0"/>
        </a:solidFill>
      </dgm:spPr>
      <dgm:t>
        <a:bodyPr/>
        <a:lstStyle/>
        <a:p>
          <a:r>
            <a:rPr lang="en-US">
              <a:latin typeface="Arial" panose="020B0604020202020204" pitchFamily="34" charset="0"/>
              <a:cs typeface="Arial" panose="020B0604020202020204" pitchFamily="34" charset="0"/>
            </a:rPr>
            <a:t>Provide culturally responsive care to support positive health outcomes and meet patient needs.</a:t>
          </a:r>
        </a:p>
      </dgm:t>
    </dgm:pt>
    <dgm:pt modelId="{EF25D4AE-6F86-4D69-B751-FCA70DF44A80}" type="parTrans" cxnId="{8A0D734A-C3DB-460C-80F0-800A4A5E71F5}">
      <dgm:prSet/>
      <dgm:spPr/>
      <dgm:t>
        <a:bodyPr/>
        <a:lstStyle/>
        <a:p>
          <a:endParaRPr lang="en-US"/>
        </a:p>
      </dgm:t>
    </dgm:pt>
    <dgm:pt modelId="{30BA2170-34AC-46F6-BEE7-1758339E5FB0}" type="sibTrans" cxnId="{8A0D734A-C3DB-460C-80F0-800A4A5E71F5}">
      <dgm:prSet/>
      <dgm:spPr/>
      <dgm:t>
        <a:bodyPr/>
        <a:lstStyle/>
        <a:p>
          <a:endParaRPr lang="en-US"/>
        </a:p>
      </dgm:t>
    </dgm:pt>
    <dgm:pt modelId="{7458A5C2-B9CF-4E75-ACFF-C351BE583AB3}">
      <dgm:prSet/>
      <dgm:spPr>
        <a:solidFill>
          <a:srgbClr val="0093D0"/>
        </a:solidFill>
      </dgm:spPr>
      <dgm:t>
        <a:bodyPr/>
        <a:lstStyle/>
        <a:p>
          <a:r>
            <a:rPr lang="en-US" dirty="0">
              <a:latin typeface="Arial" panose="020B0604020202020204" pitchFamily="34" charset="0"/>
              <a:cs typeface="Arial" panose="020B0604020202020204" pitchFamily="34" charset="0"/>
            </a:rPr>
            <a:t>Explore and use data resources to drive action that will support the delivery of equitable and effective health care and services.</a:t>
          </a:r>
        </a:p>
      </dgm:t>
    </dgm:pt>
    <dgm:pt modelId="{F0948B1D-74A8-4E65-90BA-F2BBFC69F7FD}" type="parTrans" cxnId="{D65E1C5F-C774-4BAE-9998-665A6E317FE7}">
      <dgm:prSet/>
      <dgm:spPr/>
      <dgm:t>
        <a:bodyPr/>
        <a:lstStyle/>
        <a:p>
          <a:endParaRPr lang="en-US"/>
        </a:p>
      </dgm:t>
    </dgm:pt>
    <dgm:pt modelId="{D4036DD6-651F-45B2-9BA0-97F847F3EF20}" type="sibTrans" cxnId="{D65E1C5F-C774-4BAE-9998-665A6E317FE7}">
      <dgm:prSet/>
      <dgm:spPr/>
      <dgm:t>
        <a:bodyPr/>
        <a:lstStyle/>
        <a:p>
          <a:endParaRPr lang="en-US"/>
        </a:p>
      </dgm:t>
    </dgm:pt>
    <dgm:pt modelId="{EF29B8E9-55D1-400D-8B64-ACC65A672694}">
      <dgm:prSet/>
      <dgm:spPr>
        <a:solidFill>
          <a:srgbClr val="0093D0"/>
        </a:solidFill>
      </dgm:spPr>
      <dgm:t>
        <a:bodyPr/>
        <a:lstStyle/>
        <a:p>
          <a:r>
            <a:rPr lang="en-US" dirty="0">
              <a:latin typeface="Arial" panose="020B0604020202020204" pitchFamily="34" charset="0"/>
              <a:cs typeface="Arial" panose="020B0604020202020204" pitchFamily="34" charset="0"/>
            </a:rPr>
            <a:t>Understand how social determinants of health affect individuals and communities and take action to address their impact.</a:t>
          </a:r>
        </a:p>
      </dgm:t>
    </dgm:pt>
    <dgm:pt modelId="{4BF6E36E-A691-472A-8A86-F38B77FA5458}" type="parTrans" cxnId="{483F46F7-713C-4FB5-8FEA-AA4DC17BEDDF}">
      <dgm:prSet/>
      <dgm:spPr/>
      <dgm:t>
        <a:bodyPr/>
        <a:lstStyle/>
        <a:p>
          <a:endParaRPr lang="en-US"/>
        </a:p>
      </dgm:t>
    </dgm:pt>
    <dgm:pt modelId="{FCD2DFF9-EAC0-4F44-8033-A5764E4B51C8}" type="sibTrans" cxnId="{483F46F7-713C-4FB5-8FEA-AA4DC17BEDDF}">
      <dgm:prSet/>
      <dgm:spPr/>
      <dgm:t>
        <a:bodyPr/>
        <a:lstStyle/>
        <a:p>
          <a:endParaRPr lang="en-US"/>
        </a:p>
      </dgm:t>
    </dgm:pt>
    <dgm:pt modelId="{FF80C55F-EFB4-4EFD-A922-9B6698CB58E2}" type="pres">
      <dgm:prSet presAssocID="{86047AEC-CCAE-4E5C-9D50-F13BE269F483}" presName="matrix" presStyleCnt="0">
        <dgm:presLayoutVars>
          <dgm:chMax val="1"/>
          <dgm:dir/>
          <dgm:resizeHandles val="exact"/>
        </dgm:presLayoutVars>
      </dgm:prSet>
      <dgm:spPr/>
    </dgm:pt>
    <dgm:pt modelId="{A4A9634A-FDE2-4F86-B22C-2526FF80EA89}" type="pres">
      <dgm:prSet presAssocID="{86047AEC-CCAE-4E5C-9D50-F13BE269F483}" presName="diamond" presStyleLbl="bgShp" presStyleIdx="0" presStyleCnt="1"/>
      <dgm:spPr/>
    </dgm:pt>
    <dgm:pt modelId="{DC2706F4-079A-4D59-961A-206FF25550FA}" type="pres">
      <dgm:prSet presAssocID="{86047AEC-CCAE-4E5C-9D50-F13BE269F483}" presName="quad1" presStyleLbl="node1" presStyleIdx="0" presStyleCnt="4">
        <dgm:presLayoutVars>
          <dgm:chMax val="0"/>
          <dgm:chPref val="0"/>
          <dgm:bulletEnabled val="1"/>
        </dgm:presLayoutVars>
      </dgm:prSet>
      <dgm:spPr/>
    </dgm:pt>
    <dgm:pt modelId="{E06B53BE-E821-47E9-AB82-BDE122ACB51C}" type="pres">
      <dgm:prSet presAssocID="{86047AEC-CCAE-4E5C-9D50-F13BE269F483}" presName="quad2" presStyleLbl="node1" presStyleIdx="1" presStyleCnt="4">
        <dgm:presLayoutVars>
          <dgm:chMax val="0"/>
          <dgm:chPref val="0"/>
          <dgm:bulletEnabled val="1"/>
        </dgm:presLayoutVars>
      </dgm:prSet>
      <dgm:spPr/>
    </dgm:pt>
    <dgm:pt modelId="{C3E5C42D-7A5B-4A3B-A6DC-E2FD0D9F0293}" type="pres">
      <dgm:prSet presAssocID="{86047AEC-CCAE-4E5C-9D50-F13BE269F483}" presName="quad3" presStyleLbl="node1" presStyleIdx="2" presStyleCnt="4">
        <dgm:presLayoutVars>
          <dgm:chMax val="0"/>
          <dgm:chPref val="0"/>
          <dgm:bulletEnabled val="1"/>
        </dgm:presLayoutVars>
      </dgm:prSet>
      <dgm:spPr/>
    </dgm:pt>
    <dgm:pt modelId="{AF5F35B6-D376-4E38-8F7E-ABC65893BEF5}" type="pres">
      <dgm:prSet presAssocID="{86047AEC-CCAE-4E5C-9D50-F13BE269F483}" presName="quad4" presStyleLbl="node1" presStyleIdx="3" presStyleCnt="4">
        <dgm:presLayoutVars>
          <dgm:chMax val="0"/>
          <dgm:chPref val="0"/>
          <dgm:bulletEnabled val="1"/>
        </dgm:presLayoutVars>
      </dgm:prSet>
      <dgm:spPr/>
    </dgm:pt>
  </dgm:ptLst>
  <dgm:cxnLst>
    <dgm:cxn modelId="{25A3C202-AF29-4077-B537-AF0A7DF3DE8A}" srcId="{86047AEC-CCAE-4E5C-9D50-F13BE269F483}" destId="{17DCD39F-2C83-4961-9897-256F93A2E709}" srcOrd="0" destOrd="0" parTransId="{F35574C4-0A26-427D-A9DC-7BF81AC453B7}" sibTransId="{7EE92E00-27DE-4A7C-AFDC-C1D286B12E68}"/>
    <dgm:cxn modelId="{21330E2A-C5F7-44D2-BC71-2427B3E3F8B9}" type="presOf" srcId="{4929AAA6-1EBC-43A4-B096-DB19317FBDD0}" destId="{E06B53BE-E821-47E9-AB82-BDE122ACB51C}" srcOrd="0" destOrd="0" presId="urn:microsoft.com/office/officeart/2005/8/layout/matrix3"/>
    <dgm:cxn modelId="{D65E1C5F-C774-4BAE-9998-665A6E317FE7}" srcId="{86047AEC-CCAE-4E5C-9D50-F13BE269F483}" destId="{7458A5C2-B9CF-4E75-ACFF-C351BE583AB3}" srcOrd="2" destOrd="0" parTransId="{F0948B1D-74A8-4E65-90BA-F2BBFC69F7FD}" sibTransId="{D4036DD6-651F-45B2-9BA0-97F847F3EF20}"/>
    <dgm:cxn modelId="{8A0D734A-C3DB-460C-80F0-800A4A5E71F5}" srcId="{86047AEC-CCAE-4E5C-9D50-F13BE269F483}" destId="{4929AAA6-1EBC-43A4-B096-DB19317FBDD0}" srcOrd="1" destOrd="0" parTransId="{EF25D4AE-6F86-4D69-B751-FCA70DF44A80}" sibTransId="{30BA2170-34AC-46F6-BEE7-1758339E5FB0}"/>
    <dgm:cxn modelId="{89C041B4-679B-41D6-B2B3-F0B42F175836}" type="presOf" srcId="{86047AEC-CCAE-4E5C-9D50-F13BE269F483}" destId="{FF80C55F-EFB4-4EFD-A922-9B6698CB58E2}" srcOrd="0" destOrd="0" presId="urn:microsoft.com/office/officeart/2005/8/layout/matrix3"/>
    <dgm:cxn modelId="{7AA2DEB8-4E95-4798-8B2A-F689CBCC8E74}" type="presOf" srcId="{7458A5C2-B9CF-4E75-ACFF-C351BE583AB3}" destId="{C3E5C42D-7A5B-4A3B-A6DC-E2FD0D9F0293}" srcOrd="0" destOrd="0" presId="urn:microsoft.com/office/officeart/2005/8/layout/matrix3"/>
    <dgm:cxn modelId="{75670BC9-06DA-4835-AED0-375E325698A9}" type="presOf" srcId="{17DCD39F-2C83-4961-9897-256F93A2E709}" destId="{DC2706F4-079A-4D59-961A-206FF25550FA}" srcOrd="0" destOrd="0" presId="urn:microsoft.com/office/officeart/2005/8/layout/matrix3"/>
    <dgm:cxn modelId="{12A34CDB-857A-4DA5-B5F1-525BB2CB18C8}" type="presOf" srcId="{EF29B8E9-55D1-400D-8B64-ACC65A672694}" destId="{AF5F35B6-D376-4E38-8F7E-ABC65893BEF5}" srcOrd="0" destOrd="0" presId="urn:microsoft.com/office/officeart/2005/8/layout/matrix3"/>
    <dgm:cxn modelId="{483F46F7-713C-4FB5-8FEA-AA4DC17BEDDF}" srcId="{86047AEC-CCAE-4E5C-9D50-F13BE269F483}" destId="{EF29B8E9-55D1-400D-8B64-ACC65A672694}" srcOrd="3" destOrd="0" parTransId="{4BF6E36E-A691-472A-8A86-F38B77FA5458}" sibTransId="{FCD2DFF9-EAC0-4F44-8033-A5764E4B51C8}"/>
    <dgm:cxn modelId="{52C86F97-83EC-408B-A5C7-BF64D3270CA6}" type="presParOf" srcId="{FF80C55F-EFB4-4EFD-A922-9B6698CB58E2}" destId="{A4A9634A-FDE2-4F86-B22C-2526FF80EA89}" srcOrd="0" destOrd="0" presId="urn:microsoft.com/office/officeart/2005/8/layout/matrix3"/>
    <dgm:cxn modelId="{695C1429-F99E-48B0-B8A1-36FDC41E668C}" type="presParOf" srcId="{FF80C55F-EFB4-4EFD-A922-9B6698CB58E2}" destId="{DC2706F4-079A-4D59-961A-206FF25550FA}" srcOrd="1" destOrd="0" presId="urn:microsoft.com/office/officeart/2005/8/layout/matrix3"/>
    <dgm:cxn modelId="{EAADC317-8390-44EE-AAA4-7F59B55D1459}" type="presParOf" srcId="{FF80C55F-EFB4-4EFD-A922-9B6698CB58E2}" destId="{E06B53BE-E821-47E9-AB82-BDE122ACB51C}" srcOrd="2" destOrd="0" presId="urn:microsoft.com/office/officeart/2005/8/layout/matrix3"/>
    <dgm:cxn modelId="{22EEB084-0DEB-4BF9-B304-45F25A4D351E}" type="presParOf" srcId="{FF80C55F-EFB4-4EFD-A922-9B6698CB58E2}" destId="{C3E5C42D-7A5B-4A3B-A6DC-E2FD0D9F0293}" srcOrd="3" destOrd="0" presId="urn:microsoft.com/office/officeart/2005/8/layout/matrix3"/>
    <dgm:cxn modelId="{7BCB99BD-B722-4198-8DC6-BAAEA961767D}" type="presParOf" srcId="{FF80C55F-EFB4-4EFD-A922-9B6698CB58E2}" destId="{AF5F35B6-D376-4E38-8F7E-ABC65893BEF5}"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966CDBA-55EE-447D-809B-75BA0547462A}" type="doc">
      <dgm:prSet loTypeId="urn:microsoft.com/office/officeart/2005/8/layout/hList7" loCatId="list" qsTypeId="urn:microsoft.com/office/officeart/2005/8/quickstyle/simple1" qsCatId="simple" csTypeId="urn:microsoft.com/office/officeart/2005/8/colors/accent0_3" csCatId="mainScheme" phldr="1"/>
      <dgm:spPr/>
      <dgm:t>
        <a:bodyPr/>
        <a:lstStyle/>
        <a:p>
          <a:endParaRPr lang="en-US"/>
        </a:p>
      </dgm:t>
    </dgm:pt>
    <dgm:pt modelId="{92EF0E83-0B16-4F8F-A247-26601537BCF5}">
      <dgm:prSet custT="1"/>
      <dgm:spPr>
        <a:solidFill>
          <a:srgbClr val="0093D0"/>
        </a:solidFill>
      </dgm:spPr>
      <dgm:t>
        <a:bodyPr/>
        <a:lstStyle/>
        <a:p>
          <a:r>
            <a:rPr lang="en-US" sz="1600">
              <a:latin typeface="Arial" panose="020B0604020202020204" pitchFamily="34" charset="0"/>
              <a:cs typeface="Arial" panose="020B0604020202020204" pitchFamily="34" charset="0"/>
            </a:rPr>
            <a:t>Understand the myriad of resources available within the site</a:t>
          </a:r>
        </a:p>
      </dgm:t>
    </dgm:pt>
    <dgm:pt modelId="{83E59E75-90C2-424E-BC4F-E657F57E7EFF}" type="parTrans" cxnId="{5A6EBCF3-A54F-4348-A5E6-CB6BF445FEB5}">
      <dgm:prSet/>
      <dgm:spPr/>
      <dgm:t>
        <a:bodyPr/>
        <a:lstStyle/>
        <a:p>
          <a:endParaRPr lang="en-US">
            <a:latin typeface="Arial" panose="020B0604020202020204" pitchFamily="34" charset="0"/>
            <a:cs typeface="Arial" panose="020B0604020202020204" pitchFamily="34" charset="0"/>
          </a:endParaRPr>
        </a:p>
      </dgm:t>
    </dgm:pt>
    <dgm:pt modelId="{6A849DFA-C15A-49A1-963D-7DD2C0C6579A}" type="sibTrans" cxnId="{5A6EBCF3-A54F-4348-A5E6-CB6BF445FEB5}">
      <dgm:prSet/>
      <dgm:spPr/>
      <dgm:t>
        <a:bodyPr/>
        <a:lstStyle/>
        <a:p>
          <a:endParaRPr lang="en-US">
            <a:latin typeface="Arial" panose="020B0604020202020204" pitchFamily="34" charset="0"/>
            <a:cs typeface="Arial" panose="020B0604020202020204" pitchFamily="34" charset="0"/>
          </a:endParaRPr>
        </a:p>
      </dgm:t>
    </dgm:pt>
    <dgm:pt modelId="{E9FB01E1-0921-4B7C-8DFA-05AE572D5439}">
      <dgm:prSet custT="1"/>
      <dgm:spPr>
        <a:solidFill>
          <a:srgbClr val="0093D0"/>
        </a:solidFill>
      </dgm:spPr>
      <dgm:t>
        <a:bodyPr/>
        <a:lstStyle/>
        <a:p>
          <a:r>
            <a:rPr lang="en-US" sz="1600">
              <a:latin typeface="Arial" panose="020B0604020202020204" pitchFamily="34" charset="0"/>
              <a:cs typeface="Arial" panose="020B0604020202020204" pitchFamily="34" charset="0"/>
            </a:rPr>
            <a:t>Discover creative ways that you can leverage these resources </a:t>
          </a:r>
        </a:p>
      </dgm:t>
    </dgm:pt>
    <dgm:pt modelId="{8F0940DA-1F59-436E-8E2B-6BC2603669BD}" type="parTrans" cxnId="{BBCD10BA-27A0-478A-800D-B77BD33E83A4}">
      <dgm:prSet/>
      <dgm:spPr/>
      <dgm:t>
        <a:bodyPr/>
        <a:lstStyle/>
        <a:p>
          <a:endParaRPr lang="en-US">
            <a:latin typeface="Arial" panose="020B0604020202020204" pitchFamily="34" charset="0"/>
            <a:cs typeface="Arial" panose="020B0604020202020204" pitchFamily="34" charset="0"/>
          </a:endParaRPr>
        </a:p>
      </dgm:t>
    </dgm:pt>
    <dgm:pt modelId="{A8AEAF24-2E49-4C6E-BD7A-FE4B7A0659BD}" type="sibTrans" cxnId="{BBCD10BA-27A0-478A-800D-B77BD33E83A4}">
      <dgm:prSet/>
      <dgm:spPr/>
      <dgm:t>
        <a:bodyPr/>
        <a:lstStyle/>
        <a:p>
          <a:endParaRPr lang="en-US">
            <a:latin typeface="Arial" panose="020B0604020202020204" pitchFamily="34" charset="0"/>
            <a:cs typeface="Arial" panose="020B0604020202020204" pitchFamily="34" charset="0"/>
          </a:endParaRPr>
        </a:p>
      </dgm:t>
    </dgm:pt>
    <dgm:pt modelId="{9A55FD10-CE76-4144-9D27-602EAA439E17}">
      <dgm:prSet custT="1"/>
      <dgm:spPr>
        <a:solidFill>
          <a:srgbClr val="0093D0"/>
        </a:solidFill>
      </dgm:spPr>
      <dgm:t>
        <a:bodyPr/>
        <a:lstStyle/>
        <a:p>
          <a:r>
            <a:rPr lang="en-US" sz="1600">
              <a:latin typeface="Arial" panose="020B0604020202020204" pitchFamily="34" charset="0"/>
              <a:cs typeface="Arial" panose="020B0604020202020204" pitchFamily="34" charset="0"/>
            </a:rPr>
            <a:t>Engage in Continuous Learning</a:t>
          </a:r>
        </a:p>
      </dgm:t>
    </dgm:pt>
    <dgm:pt modelId="{73CE4B1B-D95D-475B-BB04-FF70BC133B24}" type="parTrans" cxnId="{DF17F1F5-FE1A-45D2-B758-2591EE6E3510}">
      <dgm:prSet/>
      <dgm:spPr/>
      <dgm:t>
        <a:bodyPr/>
        <a:lstStyle/>
        <a:p>
          <a:endParaRPr lang="en-US">
            <a:latin typeface="Arial" panose="020B0604020202020204" pitchFamily="34" charset="0"/>
            <a:cs typeface="Arial" panose="020B0604020202020204" pitchFamily="34" charset="0"/>
          </a:endParaRPr>
        </a:p>
      </dgm:t>
    </dgm:pt>
    <dgm:pt modelId="{B32EBD0E-685A-41E2-A3E6-90C96151EB07}" type="sibTrans" cxnId="{DF17F1F5-FE1A-45D2-B758-2591EE6E3510}">
      <dgm:prSet/>
      <dgm:spPr/>
      <dgm:t>
        <a:bodyPr/>
        <a:lstStyle/>
        <a:p>
          <a:endParaRPr lang="en-US">
            <a:latin typeface="Arial" panose="020B0604020202020204" pitchFamily="34" charset="0"/>
            <a:cs typeface="Arial" panose="020B0604020202020204" pitchFamily="34" charset="0"/>
          </a:endParaRPr>
        </a:p>
      </dgm:t>
    </dgm:pt>
    <dgm:pt modelId="{33EEE419-2BED-4DFA-8CAC-E63F60503243}">
      <dgm:prSet custT="1"/>
      <dgm:spPr>
        <a:solidFill>
          <a:srgbClr val="0093D0"/>
        </a:solidFill>
      </dgm:spPr>
      <dgm:t>
        <a:bodyPr/>
        <a:lstStyle/>
        <a:p>
          <a:r>
            <a:rPr lang="en-US" sz="1600">
              <a:latin typeface="Arial" panose="020B0604020202020204" pitchFamily="34" charset="0"/>
              <a:cs typeface="Arial" panose="020B0604020202020204" pitchFamily="34" charset="0"/>
            </a:rPr>
            <a:t>Keep yourself informed</a:t>
          </a:r>
        </a:p>
      </dgm:t>
    </dgm:pt>
    <dgm:pt modelId="{D4BAE9A4-890B-413A-ACF8-0983D8E5438C}" type="parTrans" cxnId="{21B59037-B1E8-4A8B-B365-75C16F7CAB3F}">
      <dgm:prSet/>
      <dgm:spPr/>
      <dgm:t>
        <a:bodyPr/>
        <a:lstStyle/>
        <a:p>
          <a:endParaRPr lang="en-US">
            <a:latin typeface="Arial" panose="020B0604020202020204" pitchFamily="34" charset="0"/>
            <a:cs typeface="Arial" panose="020B0604020202020204" pitchFamily="34" charset="0"/>
          </a:endParaRPr>
        </a:p>
      </dgm:t>
    </dgm:pt>
    <dgm:pt modelId="{860742FB-D2A7-4B64-B494-B4F606627DB9}" type="sibTrans" cxnId="{21B59037-B1E8-4A8B-B365-75C16F7CAB3F}">
      <dgm:prSet/>
      <dgm:spPr/>
      <dgm:t>
        <a:bodyPr/>
        <a:lstStyle/>
        <a:p>
          <a:endParaRPr lang="en-US">
            <a:latin typeface="Arial" panose="020B0604020202020204" pitchFamily="34" charset="0"/>
            <a:cs typeface="Arial" panose="020B0604020202020204" pitchFamily="34" charset="0"/>
          </a:endParaRPr>
        </a:p>
      </dgm:t>
    </dgm:pt>
    <dgm:pt modelId="{8485D0E6-C804-45C9-BEDD-619CC678537C}">
      <dgm:prSet custT="1"/>
      <dgm:spPr>
        <a:solidFill>
          <a:srgbClr val="0093D0"/>
        </a:solidFill>
      </dgm:spPr>
      <dgm:t>
        <a:bodyPr/>
        <a:lstStyle/>
        <a:p>
          <a:r>
            <a:rPr lang="en-US" sz="1600" dirty="0">
              <a:latin typeface="Arial" panose="020B0604020202020204" pitchFamily="34" charset="0"/>
              <a:cs typeface="Arial" panose="020B0604020202020204" pitchFamily="34" charset="0"/>
            </a:rPr>
            <a:t>Stay current on health equity, disparities, anti-racism work and discuss as a group</a:t>
          </a:r>
        </a:p>
      </dgm:t>
    </dgm:pt>
    <dgm:pt modelId="{9098C02E-C8BE-4443-B2CD-09F9B6199125}" type="parTrans" cxnId="{F1B55890-D832-4433-834E-68FC0D08EF25}">
      <dgm:prSet/>
      <dgm:spPr/>
      <dgm:t>
        <a:bodyPr/>
        <a:lstStyle/>
        <a:p>
          <a:endParaRPr lang="en-US">
            <a:latin typeface="Arial" panose="020B0604020202020204" pitchFamily="34" charset="0"/>
            <a:cs typeface="Arial" panose="020B0604020202020204" pitchFamily="34" charset="0"/>
          </a:endParaRPr>
        </a:p>
      </dgm:t>
    </dgm:pt>
    <dgm:pt modelId="{73BC0B26-2878-45DE-BD53-8CEAE87BEABC}" type="sibTrans" cxnId="{F1B55890-D832-4433-834E-68FC0D08EF25}">
      <dgm:prSet/>
      <dgm:spPr/>
      <dgm:t>
        <a:bodyPr/>
        <a:lstStyle/>
        <a:p>
          <a:endParaRPr lang="en-US">
            <a:latin typeface="Arial" panose="020B0604020202020204" pitchFamily="34" charset="0"/>
            <a:cs typeface="Arial" panose="020B0604020202020204" pitchFamily="34" charset="0"/>
          </a:endParaRPr>
        </a:p>
      </dgm:t>
    </dgm:pt>
    <dgm:pt modelId="{E2828A55-9D1A-472E-A6A8-5229BF51538D}">
      <dgm:prSet custT="1"/>
      <dgm:spPr>
        <a:solidFill>
          <a:srgbClr val="0093D0"/>
        </a:solidFill>
      </dgm:spPr>
      <dgm:t>
        <a:bodyPr/>
        <a:lstStyle/>
        <a:p>
          <a:r>
            <a:rPr lang="en-US" sz="1600">
              <a:latin typeface="Arial" panose="020B0604020202020204" pitchFamily="34" charset="0"/>
              <a:cs typeface="Arial" panose="020B0604020202020204" pitchFamily="34" charset="0"/>
            </a:rPr>
            <a:t>Identify opportunities to incorporate what you learn into your work</a:t>
          </a:r>
        </a:p>
      </dgm:t>
    </dgm:pt>
    <dgm:pt modelId="{9CAEE8BC-D5DD-4C36-B50F-3B2617307D20}" type="parTrans" cxnId="{9DC8384D-CF58-4F1A-98F9-B361EE4F1F91}">
      <dgm:prSet/>
      <dgm:spPr/>
      <dgm:t>
        <a:bodyPr/>
        <a:lstStyle/>
        <a:p>
          <a:endParaRPr lang="en-US">
            <a:latin typeface="Arial" panose="020B0604020202020204" pitchFamily="34" charset="0"/>
            <a:cs typeface="Arial" panose="020B0604020202020204" pitchFamily="34" charset="0"/>
          </a:endParaRPr>
        </a:p>
      </dgm:t>
    </dgm:pt>
    <dgm:pt modelId="{3B3AFA4D-DF0A-4A5A-BE83-DAAD72B72944}" type="sibTrans" cxnId="{9DC8384D-CF58-4F1A-98F9-B361EE4F1F91}">
      <dgm:prSet/>
      <dgm:spPr/>
      <dgm:t>
        <a:bodyPr/>
        <a:lstStyle/>
        <a:p>
          <a:endParaRPr lang="en-US">
            <a:latin typeface="Arial" panose="020B0604020202020204" pitchFamily="34" charset="0"/>
            <a:cs typeface="Arial" panose="020B0604020202020204" pitchFamily="34" charset="0"/>
          </a:endParaRPr>
        </a:p>
      </dgm:t>
    </dgm:pt>
    <dgm:pt modelId="{33AACD91-7B96-4DC0-B702-FECC4BF20CCD}" type="pres">
      <dgm:prSet presAssocID="{4966CDBA-55EE-447D-809B-75BA0547462A}" presName="Name0" presStyleCnt="0">
        <dgm:presLayoutVars>
          <dgm:dir/>
          <dgm:resizeHandles val="exact"/>
        </dgm:presLayoutVars>
      </dgm:prSet>
      <dgm:spPr/>
    </dgm:pt>
    <dgm:pt modelId="{FA46E19E-3B1F-49A3-9490-DD9A66E44CFF}" type="pres">
      <dgm:prSet presAssocID="{4966CDBA-55EE-447D-809B-75BA0547462A}" presName="fgShape" presStyleLbl="fgShp" presStyleIdx="0" presStyleCnt="1" custLinFactY="47566" custLinFactNeighborX="-146" custLinFactNeighborY="100000"/>
      <dgm:spPr>
        <a:noFill/>
        <a:ln>
          <a:noFill/>
        </a:ln>
      </dgm:spPr>
    </dgm:pt>
    <dgm:pt modelId="{8CFA8838-B44E-4E1E-89C8-896DCF26137C}" type="pres">
      <dgm:prSet presAssocID="{4966CDBA-55EE-447D-809B-75BA0547462A}" presName="linComp" presStyleCnt="0"/>
      <dgm:spPr/>
    </dgm:pt>
    <dgm:pt modelId="{45A6374C-023E-4C38-B60F-A2B723B0B168}" type="pres">
      <dgm:prSet presAssocID="{92EF0E83-0B16-4F8F-A247-26601537BCF5}" presName="compNode" presStyleCnt="0"/>
      <dgm:spPr/>
    </dgm:pt>
    <dgm:pt modelId="{AF6FDCB8-C5A5-4A22-8042-0117841C8053}" type="pres">
      <dgm:prSet presAssocID="{92EF0E83-0B16-4F8F-A247-26601537BCF5}" presName="bkgdShape" presStyleLbl="node1" presStyleIdx="0" presStyleCnt="6"/>
      <dgm:spPr/>
    </dgm:pt>
    <dgm:pt modelId="{44EED294-31B8-4423-A4A5-0279819DC997}" type="pres">
      <dgm:prSet presAssocID="{92EF0E83-0B16-4F8F-A247-26601537BCF5}" presName="nodeTx" presStyleLbl="node1" presStyleIdx="0" presStyleCnt="6">
        <dgm:presLayoutVars>
          <dgm:bulletEnabled val="1"/>
        </dgm:presLayoutVars>
      </dgm:prSet>
      <dgm:spPr/>
    </dgm:pt>
    <dgm:pt modelId="{10A535E3-DAF1-4DAE-BDB2-953035FC46B0}" type="pres">
      <dgm:prSet presAssocID="{92EF0E83-0B16-4F8F-A247-26601537BCF5}" presName="invisiNode" presStyleLbl="node1" presStyleIdx="0" presStyleCnt="6"/>
      <dgm:spPr/>
    </dgm:pt>
    <dgm:pt modelId="{58B1F93F-375A-44E1-BDC0-C9B584DC537B}" type="pres">
      <dgm:prSet presAssocID="{92EF0E83-0B16-4F8F-A247-26601537BCF5}" presName="imagNode" presStyleLbl="fgImgPlace1" presStyleIdx="0" presStyleCnt="6"/>
      <dgm:spPr>
        <a:blipFill>
          <a:blip xmlns:r="http://schemas.openxmlformats.org/officeDocument/2006/relationships" r:embed="rId1">
            <a:biLevel thresh="50000"/>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Head with gears with solid fill"/>
        </a:ext>
      </dgm:extLst>
    </dgm:pt>
    <dgm:pt modelId="{32112B43-8EED-4BEE-B82A-10B4FEDE6C7E}" type="pres">
      <dgm:prSet presAssocID="{6A849DFA-C15A-49A1-963D-7DD2C0C6579A}" presName="sibTrans" presStyleLbl="sibTrans2D1" presStyleIdx="0" presStyleCnt="0"/>
      <dgm:spPr/>
    </dgm:pt>
    <dgm:pt modelId="{D642BAF0-83ED-463C-B7F6-5798FB8BB5C9}" type="pres">
      <dgm:prSet presAssocID="{E9FB01E1-0921-4B7C-8DFA-05AE572D5439}" presName="compNode" presStyleCnt="0"/>
      <dgm:spPr/>
    </dgm:pt>
    <dgm:pt modelId="{08F98F40-9C63-4004-B627-7AE67F4BBC97}" type="pres">
      <dgm:prSet presAssocID="{E9FB01E1-0921-4B7C-8DFA-05AE572D5439}" presName="bkgdShape" presStyleLbl="node1" presStyleIdx="1" presStyleCnt="6"/>
      <dgm:spPr/>
    </dgm:pt>
    <dgm:pt modelId="{363412CC-0369-4500-824D-F939C62F5F85}" type="pres">
      <dgm:prSet presAssocID="{E9FB01E1-0921-4B7C-8DFA-05AE572D5439}" presName="nodeTx" presStyleLbl="node1" presStyleIdx="1" presStyleCnt="6">
        <dgm:presLayoutVars>
          <dgm:bulletEnabled val="1"/>
        </dgm:presLayoutVars>
      </dgm:prSet>
      <dgm:spPr/>
    </dgm:pt>
    <dgm:pt modelId="{F3C3A951-C5F4-4B7D-96F0-8E5AD61EB51C}" type="pres">
      <dgm:prSet presAssocID="{E9FB01E1-0921-4B7C-8DFA-05AE572D5439}" presName="invisiNode" presStyleLbl="node1" presStyleIdx="1" presStyleCnt="6"/>
      <dgm:spPr/>
    </dgm:pt>
    <dgm:pt modelId="{AB9F7FC3-4A97-480C-BF65-13671B848859}" type="pres">
      <dgm:prSet presAssocID="{E9FB01E1-0921-4B7C-8DFA-05AE572D5439}" presName="imagNode" presStyleLbl="fgImgPlace1" presStyleIdx="1" presStyleCnt="6"/>
      <dgm:spPr>
        <a:blipFill>
          <a:blip xmlns:r="http://schemas.openxmlformats.org/officeDocument/2006/relationships" r:embed="rId3">
            <a:biLevel thresh="50000"/>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Magnifying glass with solid fill"/>
        </a:ext>
      </dgm:extLst>
    </dgm:pt>
    <dgm:pt modelId="{0A5A5D3B-5A8F-4717-B647-66436E3AF7AF}" type="pres">
      <dgm:prSet presAssocID="{A8AEAF24-2E49-4C6E-BD7A-FE4B7A0659BD}" presName="sibTrans" presStyleLbl="sibTrans2D1" presStyleIdx="0" presStyleCnt="0"/>
      <dgm:spPr/>
    </dgm:pt>
    <dgm:pt modelId="{5121BC1A-FCBF-40A2-BE02-324AA08BF9B8}" type="pres">
      <dgm:prSet presAssocID="{9A55FD10-CE76-4144-9D27-602EAA439E17}" presName="compNode" presStyleCnt="0"/>
      <dgm:spPr/>
    </dgm:pt>
    <dgm:pt modelId="{B570ADD7-8474-47EE-9A4B-BFD6BF3CE7FA}" type="pres">
      <dgm:prSet presAssocID="{9A55FD10-CE76-4144-9D27-602EAA439E17}" presName="bkgdShape" presStyleLbl="node1" presStyleIdx="2" presStyleCnt="6"/>
      <dgm:spPr/>
    </dgm:pt>
    <dgm:pt modelId="{9B54ED50-8313-4F3D-B33C-0F1C61247969}" type="pres">
      <dgm:prSet presAssocID="{9A55FD10-CE76-4144-9D27-602EAA439E17}" presName="nodeTx" presStyleLbl="node1" presStyleIdx="2" presStyleCnt="6">
        <dgm:presLayoutVars>
          <dgm:bulletEnabled val="1"/>
        </dgm:presLayoutVars>
      </dgm:prSet>
      <dgm:spPr/>
    </dgm:pt>
    <dgm:pt modelId="{CFC9A52C-3293-4807-AF2C-9D49B1E67CB7}" type="pres">
      <dgm:prSet presAssocID="{9A55FD10-CE76-4144-9D27-602EAA439E17}" presName="invisiNode" presStyleLbl="node1" presStyleIdx="2" presStyleCnt="6"/>
      <dgm:spPr/>
    </dgm:pt>
    <dgm:pt modelId="{80F69A5D-9616-481E-BE8B-334B921EA1D1}" type="pres">
      <dgm:prSet presAssocID="{9A55FD10-CE76-4144-9D27-602EAA439E17}" presName="imagNode" presStyleLbl="fgImgPlace1" presStyleIdx="2" presStyleCnt="6"/>
      <dgm:spPr>
        <a:blipFill>
          <a:blip xmlns:r="http://schemas.openxmlformats.org/officeDocument/2006/relationships" r:embed="rId5">
            <a:biLevel thresh="50000"/>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Books"/>
        </a:ext>
      </dgm:extLst>
    </dgm:pt>
    <dgm:pt modelId="{FA1ADCC3-1B31-4D35-B608-D5F9024CBAC2}" type="pres">
      <dgm:prSet presAssocID="{B32EBD0E-685A-41E2-A3E6-90C96151EB07}" presName="sibTrans" presStyleLbl="sibTrans2D1" presStyleIdx="0" presStyleCnt="0"/>
      <dgm:spPr/>
    </dgm:pt>
    <dgm:pt modelId="{BEDE6838-A583-4D07-BD96-CAFC9597C6E4}" type="pres">
      <dgm:prSet presAssocID="{33EEE419-2BED-4DFA-8CAC-E63F60503243}" presName="compNode" presStyleCnt="0"/>
      <dgm:spPr/>
    </dgm:pt>
    <dgm:pt modelId="{FA9D730E-3D31-4A43-A003-3D186FF02D20}" type="pres">
      <dgm:prSet presAssocID="{33EEE419-2BED-4DFA-8CAC-E63F60503243}" presName="bkgdShape" presStyleLbl="node1" presStyleIdx="3" presStyleCnt="6"/>
      <dgm:spPr/>
    </dgm:pt>
    <dgm:pt modelId="{C390419D-5B1E-4574-AA6B-212C5522127B}" type="pres">
      <dgm:prSet presAssocID="{33EEE419-2BED-4DFA-8CAC-E63F60503243}" presName="nodeTx" presStyleLbl="node1" presStyleIdx="3" presStyleCnt="6">
        <dgm:presLayoutVars>
          <dgm:bulletEnabled val="1"/>
        </dgm:presLayoutVars>
      </dgm:prSet>
      <dgm:spPr/>
    </dgm:pt>
    <dgm:pt modelId="{2511DC5D-7A74-4E49-88A4-43991815B73A}" type="pres">
      <dgm:prSet presAssocID="{33EEE419-2BED-4DFA-8CAC-E63F60503243}" presName="invisiNode" presStyleLbl="node1" presStyleIdx="3" presStyleCnt="6"/>
      <dgm:spPr/>
    </dgm:pt>
    <dgm:pt modelId="{E5B4A2EC-6C7E-4C27-A17A-2D177AB526C6}" type="pres">
      <dgm:prSet presAssocID="{33EEE419-2BED-4DFA-8CAC-E63F60503243}" presName="imagNode" presStyleLbl="fgImgPlace1" presStyleIdx="3" presStyleCnt="6"/>
      <dgm:spPr>
        <a:blipFill>
          <a:blip xmlns:r="http://schemas.openxmlformats.org/officeDocument/2006/relationships" r:embed="rId7">
            <a:biLevel thresh="50000"/>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dgm:spPr>
      <dgm:extLst>
        <a:ext uri="{E40237B7-FDA0-4F09-8148-C483321AD2D9}">
          <dgm14:cNvPr xmlns:dgm14="http://schemas.microsoft.com/office/drawing/2010/diagram" id="0" name="" descr="Lights On with solid fill"/>
        </a:ext>
      </dgm:extLst>
    </dgm:pt>
    <dgm:pt modelId="{478A6F50-01DA-47FF-96A1-7BCB11C6D30D}" type="pres">
      <dgm:prSet presAssocID="{860742FB-D2A7-4B64-B494-B4F606627DB9}" presName="sibTrans" presStyleLbl="sibTrans2D1" presStyleIdx="0" presStyleCnt="0"/>
      <dgm:spPr/>
    </dgm:pt>
    <dgm:pt modelId="{92750AEA-488E-4692-A756-E46F2090FF36}" type="pres">
      <dgm:prSet presAssocID="{8485D0E6-C804-45C9-BEDD-619CC678537C}" presName="compNode" presStyleCnt="0"/>
      <dgm:spPr/>
    </dgm:pt>
    <dgm:pt modelId="{ADC12F7A-052B-4BF3-BDE2-F04CD837E319}" type="pres">
      <dgm:prSet presAssocID="{8485D0E6-C804-45C9-BEDD-619CC678537C}" presName="bkgdShape" presStyleLbl="node1" presStyleIdx="4" presStyleCnt="6" custLinFactNeighborX="-1972" custLinFactNeighborY="620"/>
      <dgm:spPr/>
    </dgm:pt>
    <dgm:pt modelId="{3BE4CED6-33AA-43C8-844D-9C548C756719}" type="pres">
      <dgm:prSet presAssocID="{8485D0E6-C804-45C9-BEDD-619CC678537C}" presName="nodeTx" presStyleLbl="node1" presStyleIdx="4" presStyleCnt="6">
        <dgm:presLayoutVars>
          <dgm:bulletEnabled val="1"/>
        </dgm:presLayoutVars>
      </dgm:prSet>
      <dgm:spPr/>
    </dgm:pt>
    <dgm:pt modelId="{E7257C58-8B47-4122-B944-94A4D7DDC78A}" type="pres">
      <dgm:prSet presAssocID="{8485D0E6-C804-45C9-BEDD-619CC678537C}" presName="invisiNode" presStyleLbl="node1" presStyleIdx="4" presStyleCnt="6"/>
      <dgm:spPr/>
    </dgm:pt>
    <dgm:pt modelId="{813D0E66-5D07-4C7A-BE79-964D83B14951}" type="pres">
      <dgm:prSet presAssocID="{8485D0E6-C804-45C9-BEDD-619CC678537C}" presName="imagNode" presStyleLbl="fgImgPlace1" presStyleIdx="4" presStyleCnt="6"/>
      <dgm:spPr>
        <a:blipFill>
          <a:blip xmlns:r="http://schemas.openxmlformats.org/officeDocument/2006/relationships" r:embed="rId9">
            <a:biLevel thresh="50000"/>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dgm:spPr>
      <dgm:extLst>
        <a:ext uri="{E40237B7-FDA0-4F09-8148-C483321AD2D9}">
          <dgm14:cNvPr xmlns:dgm14="http://schemas.microsoft.com/office/drawing/2010/diagram" id="0" name="" descr="Meeting"/>
        </a:ext>
      </dgm:extLst>
    </dgm:pt>
    <dgm:pt modelId="{B83C6537-9635-4406-A441-97DA6D67D68B}" type="pres">
      <dgm:prSet presAssocID="{73BC0B26-2878-45DE-BD53-8CEAE87BEABC}" presName="sibTrans" presStyleLbl="sibTrans2D1" presStyleIdx="0" presStyleCnt="0"/>
      <dgm:spPr/>
    </dgm:pt>
    <dgm:pt modelId="{86D11DBD-4A79-4CAA-9F59-4E37DDD07921}" type="pres">
      <dgm:prSet presAssocID="{E2828A55-9D1A-472E-A6A8-5229BF51538D}" presName="compNode" presStyleCnt="0"/>
      <dgm:spPr/>
    </dgm:pt>
    <dgm:pt modelId="{76037EBA-8317-4623-899E-96D7420892B5}" type="pres">
      <dgm:prSet presAssocID="{E2828A55-9D1A-472E-A6A8-5229BF51538D}" presName="bkgdShape" presStyleLbl="node1" presStyleIdx="5" presStyleCnt="6"/>
      <dgm:spPr/>
    </dgm:pt>
    <dgm:pt modelId="{D77F1387-7F1E-4E0A-B087-257E55DD9316}" type="pres">
      <dgm:prSet presAssocID="{E2828A55-9D1A-472E-A6A8-5229BF51538D}" presName="nodeTx" presStyleLbl="node1" presStyleIdx="5" presStyleCnt="6">
        <dgm:presLayoutVars>
          <dgm:bulletEnabled val="1"/>
        </dgm:presLayoutVars>
      </dgm:prSet>
      <dgm:spPr/>
    </dgm:pt>
    <dgm:pt modelId="{848918D7-8516-4BFC-B90A-623B7D1B322B}" type="pres">
      <dgm:prSet presAssocID="{E2828A55-9D1A-472E-A6A8-5229BF51538D}" presName="invisiNode" presStyleLbl="node1" presStyleIdx="5" presStyleCnt="6"/>
      <dgm:spPr/>
    </dgm:pt>
    <dgm:pt modelId="{DAA57FA2-5354-4415-AC2C-275FFEDA3F3A}" type="pres">
      <dgm:prSet presAssocID="{E2828A55-9D1A-472E-A6A8-5229BF51538D}" presName="imagNode" presStyleLbl="fgImgPlace1" presStyleIdx="5" presStyleCnt="6"/>
      <dgm:spPr>
        <a:blipFill>
          <a:blip xmlns:r="http://schemas.openxmlformats.org/officeDocument/2006/relationships" r:embed="rId11">
            <a:biLevel thresh="50000"/>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a:fillRect/>
          </a:stretch>
        </a:blipFill>
      </dgm:spPr>
      <dgm:extLst>
        <a:ext uri="{E40237B7-FDA0-4F09-8148-C483321AD2D9}">
          <dgm14:cNvPr xmlns:dgm14="http://schemas.microsoft.com/office/drawing/2010/diagram" id="0" name="" descr="Briefcase with solid fill"/>
        </a:ext>
      </dgm:extLst>
    </dgm:pt>
  </dgm:ptLst>
  <dgm:cxnLst>
    <dgm:cxn modelId="{D5840309-5867-4D6C-AD29-3E43784990D8}" type="presOf" srcId="{860742FB-D2A7-4B64-B494-B4F606627DB9}" destId="{478A6F50-01DA-47FF-96A1-7BCB11C6D30D}" srcOrd="0" destOrd="0" presId="urn:microsoft.com/office/officeart/2005/8/layout/hList7"/>
    <dgm:cxn modelId="{8931F216-7998-4FE1-B70F-94CB1E0C7A22}" type="presOf" srcId="{E2828A55-9D1A-472E-A6A8-5229BF51538D}" destId="{76037EBA-8317-4623-899E-96D7420892B5}" srcOrd="0" destOrd="0" presId="urn:microsoft.com/office/officeart/2005/8/layout/hList7"/>
    <dgm:cxn modelId="{2B11311B-7CC8-4960-AB1F-2685D1D166F5}" type="presOf" srcId="{6A849DFA-C15A-49A1-963D-7DD2C0C6579A}" destId="{32112B43-8EED-4BEE-B82A-10B4FEDE6C7E}" srcOrd="0" destOrd="0" presId="urn:microsoft.com/office/officeart/2005/8/layout/hList7"/>
    <dgm:cxn modelId="{8ABAAF29-A9ED-44C2-9F7F-2AFDC1A63EC6}" type="presOf" srcId="{9A55FD10-CE76-4144-9D27-602EAA439E17}" destId="{9B54ED50-8313-4F3D-B33C-0F1C61247969}" srcOrd="1" destOrd="0" presId="urn:microsoft.com/office/officeart/2005/8/layout/hList7"/>
    <dgm:cxn modelId="{8FB5BF33-6463-490F-BFB4-DB02C40C1888}" type="presOf" srcId="{4966CDBA-55EE-447D-809B-75BA0547462A}" destId="{33AACD91-7B96-4DC0-B702-FECC4BF20CCD}" srcOrd="0" destOrd="0" presId="urn:microsoft.com/office/officeart/2005/8/layout/hList7"/>
    <dgm:cxn modelId="{21B59037-B1E8-4A8B-B365-75C16F7CAB3F}" srcId="{4966CDBA-55EE-447D-809B-75BA0547462A}" destId="{33EEE419-2BED-4DFA-8CAC-E63F60503243}" srcOrd="3" destOrd="0" parTransId="{D4BAE9A4-890B-413A-ACF8-0983D8E5438C}" sibTransId="{860742FB-D2A7-4B64-B494-B4F606627DB9}"/>
    <dgm:cxn modelId="{D9422E6A-C96F-4E63-8833-13C60CFAABDC}" type="presOf" srcId="{A8AEAF24-2E49-4C6E-BD7A-FE4B7A0659BD}" destId="{0A5A5D3B-5A8F-4717-B647-66436E3AF7AF}" srcOrd="0" destOrd="0" presId="urn:microsoft.com/office/officeart/2005/8/layout/hList7"/>
    <dgm:cxn modelId="{9DC8384D-CF58-4F1A-98F9-B361EE4F1F91}" srcId="{4966CDBA-55EE-447D-809B-75BA0547462A}" destId="{E2828A55-9D1A-472E-A6A8-5229BF51538D}" srcOrd="5" destOrd="0" parTransId="{9CAEE8BC-D5DD-4C36-B50F-3B2617307D20}" sibTransId="{3B3AFA4D-DF0A-4A5A-BE83-DAAD72B72944}"/>
    <dgm:cxn modelId="{75B3B56E-951F-4CBF-BAA1-1BE5CA3F9B27}" type="presOf" srcId="{33EEE419-2BED-4DFA-8CAC-E63F60503243}" destId="{FA9D730E-3D31-4A43-A003-3D186FF02D20}" srcOrd="0" destOrd="0" presId="urn:microsoft.com/office/officeart/2005/8/layout/hList7"/>
    <dgm:cxn modelId="{05C19B77-7F6B-46B2-8EE4-C34CF2E37A6F}" type="presOf" srcId="{9A55FD10-CE76-4144-9D27-602EAA439E17}" destId="{B570ADD7-8474-47EE-9A4B-BFD6BF3CE7FA}" srcOrd="0" destOrd="0" presId="urn:microsoft.com/office/officeart/2005/8/layout/hList7"/>
    <dgm:cxn modelId="{2A6D0A7D-92BC-45FC-A862-39C288444B64}" type="presOf" srcId="{33EEE419-2BED-4DFA-8CAC-E63F60503243}" destId="{C390419D-5B1E-4574-AA6B-212C5522127B}" srcOrd="1" destOrd="0" presId="urn:microsoft.com/office/officeart/2005/8/layout/hList7"/>
    <dgm:cxn modelId="{F1B55890-D832-4433-834E-68FC0D08EF25}" srcId="{4966CDBA-55EE-447D-809B-75BA0547462A}" destId="{8485D0E6-C804-45C9-BEDD-619CC678537C}" srcOrd="4" destOrd="0" parTransId="{9098C02E-C8BE-4443-B2CD-09F9B6199125}" sibTransId="{73BC0B26-2878-45DE-BD53-8CEAE87BEABC}"/>
    <dgm:cxn modelId="{13E3ECB0-F47F-4A4D-8007-13A74999E9D6}" type="presOf" srcId="{B32EBD0E-685A-41E2-A3E6-90C96151EB07}" destId="{FA1ADCC3-1B31-4D35-B608-D5F9024CBAC2}" srcOrd="0" destOrd="0" presId="urn:microsoft.com/office/officeart/2005/8/layout/hList7"/>
    <dgm:cxn modelId="{DC1D2CB1-2B8E-450E-AAF8-94E9AF8CC222}" type="presOf" srcId="{73BC0B26-2878-45DE-BD53-8CEAE87BEABC}" destId="{B83C6537-9635-4406-A441-97DA6D67D68B}" srcOrd="0" destOrd="0" presId="urn:microsoft.com/office/officeart/2005/8/layout/hList7"/>
    <dgm:cxn modelId="{BBCD10BA-27A0-478A-800D-B77BD33E83A4}" srcId="{4966CDBA-55EE-447D-809B-75BA0547462A}" destId="{E9FB01E1-0921-4B7C-8DFA-05AE572D5439}" srcOrd="1" destOrd="0" parTransId="{8F0940DA-1F59-436E-8E2B-6BC2603669BD}" sibTransId="{A8AEAF24-2E49-4C6E-BD7A-FE4B7A0659BD}"/>
    <dgm:cxn modelId="{AB468DC6-FB95-44A8-87EB-F41F8DB76A6E}" type="presOf" srcId="{E9FB01E1-0921-4B7C-8DFA-05AE572D5439}" destId="{08F98F40-9C63-4004-B627-7AE67F4BBC97}" srcOrd="0" destOrd="0" presId="urn:microsoft.com/office/officeart/2005/8/layout/hList7"/>
    <dgm:cxn modelId="{571CD4C8-E38A-4D11-ABB6-784D606C4EEB}" type="presOf" srcId="{8485D0E6-C804-45C9-BEDD-619CC678537C}" destId="{ADC12F7A-052B-4BF3-BDE2-F04CD837E319}" srcOrd="0" destOrd="0" presId="urn:microsoft.com/office/officeart/2005/8/layout/hList7"/>
    <dgm:cxn modelId="{BD109DE2-35DF-4C4A-9A82-2D2D47F34A18}" type="presOf" srcId="{E9FB01E1-0921-4B7C-8DFA-05AE572D5439}" destId="{363412CC-0369-4500-824D-F939C62F5F85}" srcOrd="1" destOrd="0" presId="urn:microsoft.com/office/officeart/2005/8/layout/hList7"/>
    <dgm:cxn modelId="{DBD642F2-8CB1-4F4F-A286-F48C3F8989AA}" type="presOf" srcId="{E2828A55-9D1A-472E-A6A8-5229BF51538D}" destId="{D77F1387-7F1E-4E0A-B087-257E55DD9316}" srcOrd="1" destOrd="0" presId="urn:microsoft.com/office/officeart/2005/8/layout/hList7"/>
    <dgm:cxn modelId="{5A6EBCF3-A54F-4348-A5E6-CB6BF445FEB5}" srcId="{4966CDBA-55EE-447D-809B-75BA0547462A}" destId="{92EF0E83-0B16-4F8F-A247-26601537BCF5}" srcOrd="0" destOrd="0" parTransId="{83E59E75-90C2-424E-BC4F-E657F57E7EFF}" sibTransId="{6A849DFA-C15A-49A1-963D-7DD2C0C6579A}"/>
    <dgm:cxn modelId="{DF17F1F5-FE1A-45D2-B758-2591EE6E3510}" srcId="{4966CDBA-55EE-447D-809B-75BA0547462A}" destId="{9A55FD10-CE76-4144-9D27-602EAA439E17}" srcOrd="2" destOrd="0" parTransId="{73CE4B1B-D95D-475B-BB04-FF70BC133B24}" sibTransId="{B32EBD0E-685A-41E2-A3E6-90C96151EB07}"/>
    <dgm:cxn modelId="{6E74DEFA-E8AD-40DA-911E-AD58447A52C4}" type="presOf" srcId="{8485D0E6-C804-45C9-BEDD-619CC678537C}" destId="{3BE4CED6-33AA-43C8-844D-9C548C756719}" srcOrd="1" destOrd="0" presId="urn:microsoft.com/office/officeart/2005/8/layout/hList7"/>
    <dgm:cxn modelId="{07D6F3FD-7DBC-4EB0-92A0-9AEA8F843843}" type="presOf" srcId="{92EF0E83-0B16-4F8F-A247-26601537BCF5}" destId="{44EED294-31B8-4423-A4A5-0279819DC997}" srcOrd="1" destOrd="0" presId="urn:microsoft.com/office/officeart/2005/8/layout/hList7"/>
    <dgm:cxn modelId="{40D430FE-BC3F-45E5-BFF2-5F697E847397}" type="presOf" srcId="{92EF0E83-0B16-4F8F-A247-26601537BCF5}" destId="{AF6FDCB8-C5A5-4A22-8042-0117841C8053}" srcOrd="0" destOrd="0" presId="urn:microsoft.com/office/officeart/2005/8/layout/hList7"/>
    <dgm:cxn modelId="{3F521B8A-1A71-46DD-B10B-04435C799B4B}" type="presParOf" srcId="{33AACD91-7B96-4DC0-B702-FECC4BF20CCD}" destId="{FA46E19E-3B1F-49A3-9490-DD9A66E44CFF}" srcOrd="0" destOrd="0" presId="urn:microsoft.com/office/officeart/2005/8/layout/hList7"/>
    <dgm:cxn modelId="{C63AB241-D19D-49BE-AAA7-30C4987656CA}" type="presParOf" srcId="{33AACD91-7B96-4DC0-B702-FECC4BF20CCD}" destId="{8CFA8838-B44E-4E1E-89C8-896DCF26137C}" srcOrd="1" destOrd="0" presId="urn:microsoft.com/office/officeart/2005/8/layout/hList7"/>
    <dgm:cxn modelId="{76B69D63-4B78-4496-AAAE-946D86FA864A}" type="presParOf" srcId="{8CFA8838-B44E-4E1E-89C8-896DCF26137C}" destId="{45A6374C-023E-4C38-B60F-A2B723B0B168}" srcOrd="0" destOrd="0" presId="urn:microsoft.com/office/officeart/2005/8/layout/hList7"/>
    <dgm:cxn modelId="{866752BE-CE50-4CF8-AA96-2E1D27DCB515}" type="presParOf" srcId="{45A6374C-023E-4C38-B60F-A2B723B0B168}" destId="{AF6FDCB8-C5A5-4A22-8042-0117841C8053}" srcOrd="0" destOrd="0" presId="urn:microsoft.com/office/officeart/2005/8/layout/hList7"/>
    <dgm:cxn modelId="{7378EFB2-E4D8-4889-BC26-541BC071B0A0}" type="presParOf" srcId="{45A6374C-023E-4C38-B60F-A2B723B0B168}" destId="{44EED294-31B8-4423-A4A5-0279819DC997}" srcOrd="1" destOrd="0" presId="urn:microsoft.com/office/officeart/2005/8/layout/hList7"/>
    <dgm:cxn modelId="{61321C2E-6824-403D-BB35-2BA23B3D9D23}" type="presParOf" srcId="{45A6374C-023E-4C38-B60F-A2B723B0B168}" destId="{10A535E3-DAF1-4DAE-BDB2-953035FC46B0}" srcOrd="2" destOrd="0" presId="urn:microsoft.com/office/officeart/2005/8/layout/hList7"/>
    <dgm:cxn modelId="{D9847104-9991-4B5B-8CB3-4379982F53CE}" type="presParOf" srcId="{45A6374C-023E-4C38-B60F-A2B723B0B168}" destId="{58B1F93F-375A-44E1-BDC0-C9B584DC537B}" srcOrd="3" destOrd="0" presId="urn:microsoft.com/office/officeart/2005/8/layout/hList7"/>
    <dgm:cxn modelId="{3D70D6EF-D7AA-4302-97B9-278A16DAFFB2}" type="presParOf" srcId="{8CFA8838-B44E-4E1E-89C8-896DCF26137C}" destId="{32112B43-8EED-4BEE-B82A-10B4FEDE6C7E}" srcOrd="1" destOrd="0" presId="urn:microsoft.com/office/officeart/2005/8/layout/hList7"/>
    <dgm:cxn modelId="{DEC4CC05-ED24-4A10-A7A3-E021DE84DE8F}" type="presParOf" srcId="{8CFA8838-B44E-4E1E-89C8-896DCF26137C}" destId="{D642BAF0-83ED-463C-B7F6-5798FB8BB5C9}" srcOrd="2" destOrd="0" presId="urn:microsoft.com/office/officeart/2005/8/layout/hList7"/>
    <dgm:cxn modelId="{BA2143CD-74F7-41BB-A26F-A091B300ECCE}" type="presParOf" srcId="{D642BAF0-83ED-463C-B7F6-5798FB8BB5C9}" destId="{08F98F40-9C63-4004-B627-7AE67F4BBC97}" srcOrd="0" destOrd="0" presId="urn:microsoft.com/office/officeart/2005/8/layout/hList7"/>
    <dgm:cxn modelId="{A61C67B2-61A9-4C94-AA97-5D05D53FB4AA}" type="presParOf" srcId="{D642BAF0-83ED-463C-B7F6-5798FB8BB5C9}" destId="{363412CC-0369-4500-824D-F939C62F5F85}" srcOrd="1" destOrd="0" presId="urn:microsoft.com/office/officeart/2005/8/layout/hList7"/>
    <dgm:cxn modelId="{265BCEF0-C8C7-49EB-8E25-50DCDAD9814F}" type="presParOf" srcId="{D642BAF0-83ED-463C-B7F6-5798FB8BB5C9}" destId="{F3C3A951-C5F4-4B7D-96F0-8E5AD61EB51C}" srcOrd="2" destOrd="0" presId="urn:microsoft.com/office/officeart/2005/8/layout/hList7"/>
    <dgm:cxn modelId="{FDE5DEEE-BA5C-4C3B-A2D0-69AEA3C0EA77}" type="presParOf" srcId="{D642BAF0-83ED-463C-B7F6-5798FB8BB5C9}" destId="{AB9F7FC3-4A97-480C-BF65-13671B848859}" srcOrd="3" destOrd="0" presId="urn:microsoft.com/office/officeart/2005/8/layout/hList7"/>
    <dgm:cxn modelId="{231A4664-A3B6-45FD-A4FB-6024225A0962}" type="presParOf" srcId="{8CFA8838-B44E-4E1E-89C8-896DCF26137C}" destId="{0A5A5D3B-5A8F-4717-B647-66436E3AF7AF}" srcOrd="3" destOrd="0" presId="urn:microsoft.com/office/officeart/2005/8/layout/hList7"/>
    <dgm:cxn modelId="{B6DFC74A-BF0B-4B53-8EF1-194AB867F94F}" type="presParOf" srcId="{8CFA8838-B44E-4E1E-89C8-896DCF26137C}" destId="{5121BC1A-FCBF-40A2-BE02-324AA08BF9B8}" srcOrd="4" destOrd="0" presId="urn:microsoft.com/office/officeart/2005/8/layout/hList7"/>
    <dgm:cxn modelId="{7A500486-4571-436A-BB01-7CB71B966B65}" type="presParOf" srcId="{5121BC1A-FCBF-40A2-BE02-324AA08BF9B8}" destId="{B570ADD7-8474-47EE-9A4B-BFD6BF3CE7FA}" srcOrd="0" destOrd="0" presId="urn:microsoft.com/office/officeart/2005/8/layout/hList7"/>
    <dgm:cxn modelId="{8522BF40-B24E-4E85-A6E8-96B4AF37FFA4}" type="presParOf" srcId="{5121BC1A-FCBF-40A2-BE02-324AA08BF9B8}" destId="{9B54ED50-8313-4F3D-B33C-0F1C61247969}" srcOrd="1" destOrd="0" presId="urn:microsoft.com/office/officeart/2005/8/layout/hList7"/>
    <dgm:cxn modelId="{17FFEDC1-E69F-4B65-A3CD-E556B436F739}" type="presParOf" srcId="{5121BC1A-FCBF-40A2-BE02-324AA08BF9B8}" destId="{CFC9A52C-3293-4807-AF2C-9D49B1E67CB7}" srcOrd="2" destOrd="0" presId="urn:microsoft.com/office/officeart/2005/8/layout/hList7"/>
    <dgm:cxn modelId="{4F7106EC-D205-4A6C-BB3D-9DA59D163496}" type="presParOf" srcId="{5121BC1A-FCBF-40A2-BE02-324AA08BF9B8}" destId="{80F69A5D-9616-481E-BE8B-334B921EA1D1}" srcOrd="3" destOrd="0" presId="urn:microsoft.com/office/officeart/2005/8/layout/hList7"/>
    <dgm:cxn modelId="{5E7F998A-E2FF-4984-8B23-D0C8307480A5}" type="presParOf" srcId="{8CFA8838-B44E-4E1E-89C8-896DCF26137C}" destId="{FA1ADCC3-1B31-4D35-B608-D5F9024CBAC2}" srcOrd="5" destOrd="0" presId="urn:microsoft.com/office/officeart/2005/8/layout/hList7"/>
    <dgm:cxn modelId="{59EECC0D-4374-4E9B-B82C-7FABCD758653}" type="presParOf" srcId="{8CFA8838-B44E-4E1E-89C8-896DCF26137C}" destId="{BEDE6838-A583-4D07-BD96-CAFC9597C6E4}" srcOrd="6" destOrd="0" presId="urn:microsoft.com/office/officeart/2005/8/layout/hList7"/>
    <dgm:cxn modelId="{04BEC812-BB34-4F3E-95D9-945F72629453}" type="presParOf" srcId="{BEDE6838-A583-4D07-BD96-CAFC9597C6E4}" destId="{FA9D730E-3D31-4A43-A003-3D186FF02D20}" srcOrd="0" destOrd="0" presId="urn:microsoft.com/office/officeart/2005/8/layout/hList7"/>
    <dgm:cxn modelId="{1FA237FA-54A7-4977-A819-ED2A9967D4BB}" type="presParOf" srcId="{BEDE6838-A583-4D07-BD96-CAFC9597C6E4}" destId="{C390419D-5B1E-4574-AA6B-212C5522127B}" srcOrd="1" destOrd="0" presId="urn:microsoft.com/office/officeart/2005/8/layout/hList7"/>
    <dgm:cxn modelId="{21BE75F9-1804-4D05-B677-9A6B61B471B0}" type="presParOf" srcId="{BEDE6838-A583-4D07-BD96-CAFC9597C6E4}" destId="{2511DC5D-7A74-4E49-88A4-43991815B73A}" srcOrd="2" destOrd="0" presId="urn:microsoft.com/office/officeart/2005/8/layout/hList7"/>
    <dgm:cxn modelId="{6E9D3F7C-4AC9-4146-8F24-4B947727A4F8}" type="presParOf" srcId="{BEDE6838-A583-4D07-BD96-CAFC9597C6E4}" destId="{E5B4A2EC-6C7E-4C27-A17A-2D177AB526C6}" srcOrd="3" destOrd="0" presId="urn:microsoft.com/office/officeart/2005/8/layout/hList7"/>
    <dgm:cxn modelId="{B2C36B42-F928-4C1E-A934-9EADE444E255}" type="presParOf" srcId="{8CFA8838-B44E-4E1E-89C8-896DCF26137C}" destId="{478A6F50-01DA-47FF-96A1-7BCB11C6D30D}" srcOrd="7" destOrd="0" presId="urn:microsoft.com/office/officeart/2005/8/layout/hList7"/>
    <dgm:cxn modelId="{9721CDDB-FBB8-4E43-9F3F-61FAD0BDE6AD}" type="presParOf" srcId="{8CFA8838-B44E-4E1E-89C8-896DCF26137C}" destId="{92750AEA-488E-4692-A756-E46F2090FF36}" srcOrd="8" destOrd="0" presId="urn:microsoft.com/office/officeart/2005/8/layout/hList7"/>
    <dgm:cxn modelId="{CC441FD4-9355-448C-AD04-73B20D147323}" type="presParOf" srcId="{92750AEA-488E-4692-A756-E46F2090FF36}" destId="{ADC12F7A-052B-4BF3-BDE2-F04CD837E319}" srcOrd="0" destOrd="0" presId="urn:microsoft.com/office/officeart/2005/8/layout/hList7"/>
    <dgm:cxn modelId="{C983D08B-7D2D-4623-9028-CE75A39347C8}" type="presParOf" srcId="{92750AEA-488E-4692-A756-E46F2090FF36}" destId="{3BE4CED6-33AA-43C8-844D-9C548C756719}" srcOrd="1" destOrd="0" presId="urn:microsoft.com/office/officeart/2005/8/layout/hList7"/>
    <dgm:cxn modelId="{9D8AF899-5435-4E00-8F4B-EC77BC1320FE}" type="presParOf" srcId="{92750AEA-488E-4692-A756-E46F2090FF36}" destId="{E7257C58-8B47-4122-B944-94A4D7DDC78A}" srcOrd="2" destOrd="0" presId="urn:microsoft.com/office/officeart/2005/8/layout/hList7"/>
    <dgm:cxn modelId="{27298C80-FAD4-4D48-AA74-6762A696D412}" type="presParOf" srcId="{92750AEA-488E-4692-A756-E46F2090FF36}" destId="{813D0E66-5D07-4C7A-BE79-964D83B14951}" srcOrd="3" destOrd="0" presId="urn:microsoft.com/office/officeart/2005/8/layout/hList7"/>
    <dgm:cxn modelId="{84A553C1-EF84-44E0-877E-2FF94AC7F115}" type="presParOf" srcId="{8CFA8838-B44E-4E1E-89C8-896DCF26137C}" destId="{B83C6537-9635-4406-A441-97DA6D67D68B}" srcOrd="9" destOrd="0" presId="urn:microsoft.com/office/officeart/2005/8/layout/hList7"/>
    <dgm:cxn modelId="{ECD13E4C-1D87-4FE2-9E0E-4FDC15E6D794}" type="presParOf" srcId="{8CFA8838-B44E-4E1E-89C8-896DCF26137C}" destId="{86D11DBD-4A79-4CAA-9F59-4E37DDD07921}" srcOrd="10" destOrd="0" presId="urn:microsoft.com/office/officeart/2005/8/layout/hList7"/>
    <dgm:cxn modelId="{1A05A169-EAC6-43E2-B60A-CA03608F8152}" type="presParOf" srcId="{86D11DBD-4A79-4CAA-9F59-4E37DDD07921}" destId="{76037EBA-8317-4623-899E-96D7420892B5}" srcOrd="0" destOrd="0" presId="urn:microsoft.com/office/officeart/2005/8/layout/hList7"/>
    <dgm:cxn modelId="{A2D5BAC8-8081-45CA-9299-1E4EB6F0E528}" type="presParOf" srcId="{86D11DBD-4A79-4CAA-9F59-4E37DDD07921}" destId="{D77F1387-7F1E-4E0A-B087-257E55DD9316}" srcOrd="1" destOrd="0" presId="urn:microsoft.com/office/officeart/2005/8/layout/hList7"/>
    <dgm:cxn modelId="{9CAB499F-A7AB-4997-AE0D-0660BA1F0AB1}" type="presParOf" srcId="{86D11DBD-4A79-4CAA-9F59-4E37DDD07921}" destId="{848918D7-8516-4BFC-B90A-623B7D1B322B}" srcOrd="2" destOrd="0" presId="urn:microsoft.com/office/officeart/2005/8/layout/hList7"/>
    <dgm:cxn modelId="{AE6FD507-3E02-47B8-A8F8-9CD53594F2E0}" type="presParOf" srcId="{86D11DBD-4A79-4CAA-9F59-4E37DDD07921}" destId="{DAA57FA2-5354-4415-AC2C-275FFEDA3F3A}" srcOrd="3"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A9634A-FDE2-4F86-B22C-2526FF80EA89}">
      <dsp:nvSpPr>
        <dsp:cNvPr id="0" name=""/>
        <dsp:cNvSpPr/>
      </dsp:nvSpPr>
      <dsp:spPr>
        <a:xfrm>
          <a:off x="2824425" y="0"/>
          <a:ext cx="4939449" cy="4939449"/>
        </a:xfrm>
        <a:prstGeom prst="diamond">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C2706F4-079A-4D59-961A-206FF25550FA}">
      <dsp:nvSpPr>
        <dsp:cNvPr id="0" name=""/>
        <dsp:cNvSpPr/>
      </dsp:nvSpPr>
      <dsp:spPr>
        <a:xfrm>
          <a:off x="3293673" y="469247"/>
          <a:ext cx="1926385" cy="1926385"/>
        </a:xfrm>
        <a:prstGeom prst="roundRect">
          <a:avLst/>
        </a:prstGeom>
        <a:solidFill>
          <a:srgbClr val="0093D0"/>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Arial" panose="020B0604020202020204" pitchFamily="34" charset="0"/>
              <a:cs typeface="Arial" panose="020B0604020202020204" pitchFamily="34" charset="0"/>
            </a:rPr>
            <a:t>Recognize and address biases that can lead to inequitable care.</a:t>
          </a:r>
        </a:p>
      </dsp:txBody>
      <dsp:txXfrm>
        <a:off x="3387711" y="563285"/>
        <a:ext cx="1738309" cy="1738309"/>
      </dsp:txXfrm>
    </dsp:sp>
    <dsp:sp modelId="{E06B53BE-E821-47E9-AB82-BDE122ACB51C}">
      <dsp:nvSpPr>
        <dsp:cNvPr id="0" name=""/>
        <dsp:cNvSpPr/>
      </dsp:nvSpPr>
      <dsp:spPr>
        <a:xfrm>
          <a:off x="5368242" y="469247"/>
          <a:ext cx="1926385" cy="1926385"/>
        </a:xfrm>
        <a:prstGeom prst="roundRect">
          <a:avLst/>
        </a:prstGeom>
        <a:solidFill>
          <a:srgbClr val="0093D0"/>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latin typeface="Arial" panose="020B0604020202020204" pitchFamily="34" charset="0"/>
              <a:cs typeface="Arial" panose="020B0604020202020204" pitchFamily="34" charset="0"/>
            </a:rPr>
            <a:t>Provide culturally responsive care to support positive health outcomes and meet patient needs.</a:t>
          </a:r>
        </a:p>
      </dsp:txBody>
      <dsp:txXfrm>
        <a:off x="5462280" y="563285"/>
        <a:ext cx="1738309" cy="1738309"/>
      </dsp:txXfrm>
    </dsp:sp>
    <dsp:sp modelId="{C3E5C42D-7A5B-4A3B-A6DC-E2FD0D9F0293}">
      <dsp:nvSpPr>
        <dsp:cNvPr id="0" name=""/>
        <dsp:cNvSpPr/>
      </dsp:nvSpPr>
      <dsp:spPr>
        <a:xfrm>
          <a:off x="3293673" y="2543816"/>
          <a:ext cx="1926385" cy="1926385"/>
        </a:xfrm>
        <a:prstGeom prst="roundRect">
          <a:avLst/>
        </a:prstGeom>
        <a:solidFill>
          <a:srgbClr val="0093D0"/>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Arial" panose="020B0604020202020204" pitchFamily="34" charset="0"/>
              <a:cs typeface="Arial" panose="020B0604020202020204" pitchFamily="34" charset="0"/>
            </a:rPr>
            <a:t>Explore and use data resources to drive action that will support the delivery of equitable and effective health care and services.</a:t>
          </a:r>
        </a:p>
      </dsp:txBody>
      <dsp:txXfrm>
        <a:off x="3387711" y="2637854"/>
        <a:ext cx="1738309" cy="1738309"/>
      </dsp:txXfrm>
    </dsp:sp>
    <dsp:sp modelId="{AF5F35B6-D376-4E38-8F7E-ABC65893BEF5}">
      <dsp:nvSpPr>
        <dsp:cNvPr id="0" name=""/>
        <dsp:cNvSpPr/>
      </dsp:nvSpPr>
      <dsp:spPr>
        <a:xfrm>
          <a:off x="5368242" y="2543816"/>
          <a:ext cx="1926385" cy="1926385"/>
        </a:xfrm>
        <a:prstGeom prst="roundRect">
          <a:avLst/>
        </a:prstGeom>
        <a:solidFill>
          <a:srgbClr val="0093D0"/>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Arial" panose="020B0604020202020204" pitchFamily="34" charset="0"/>
              <a:cs typeface="Arial" panose="020B0604020202020204" pitchFamily="34" charset="0"/>
            </a:rPr>
            <a:t>Understand how social determinants of health affect individuals and communities and take action to address their impact.</a:t>
          </a:r>
        </a:p>
      </dsp:txBody>
      <dsp:txXfrm>
        <a:off x="5462280" y="2637854"/>
        <a:ext cx="1738309" cy="173830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6FDCB8-C5A5-4A22-8042-0117841C8053}">
      <dsp:nvSpPr>
        <dsp:cNvPr id="0" name=""/>
        <dsp:cNvSpPr/>
      </dsp:nvSpPr>
      <dsp:spPr>
        <a:xfrm>
          <a:off x="136" y="0"/>
          <a:ext cx="1819256" cy="4134427"/>
        </a:xfrm>
        <a:prstGeom prst="roundRect">
          <a:avLst>
            <a:gd name="adj" fmla="val 10000"/>
          </a:avLst>
        </a:prstGeom>
        <a:solidFill>
          <a:srgbClr val="0093D0"/>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kern="1200">
              <a:latin typeface="Arial" panose="020B0604020202020204" pitchFamily="34" charset="0"/>
              <a:cs typeface="Arial" panose="020B0604020202020204" pitchFamily="34" charset="0"/>
            </a:rPr>
            <a:t>Understand the myriad of resources available within the site</a:t>
          </a:r>
        </a:p>
      </dsp:txBody>
      <dsp:txXfrm>
        <a:off x="136" y="1653770"/>
        <a:ext cx="1819256" cy="1653770"/>
      </dsp:txXfrm>
    </dsp:sp>
    <dsp:sp modelId="{58B1F93F-375A-44E1-BDC0-C9B584DC537B}">
      <dsp:nvSpPr>
        <dsp:cNvPr id="0" name=""/>
        <dsp:cNvSpPr/>
      </dsp:nvSpPr>
      <dsp:spPr>
        <a:xfrm>
          <a:off x="221382" y="248065"/>
          <a:ext cx="1376764" cy="1376764"/>
        </a:xfrm>
        <a:prstGeom prst="ellipse">
          <a:avLst/>
        </a:prstGeom>
        <a:blipFill>
          <a:blip xmlns:r="http://schemas.openxmlformats.org/officeDocument/2006/relationships" r:embed="rId1">
            <a:biLevel thresh="50000"/>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8F98F40-9C63-4004-B627-7AE67F4BBC97}">
      <dsp:nvSpPr>
        <dsp:cNvPr id="0" name=""/>
        <dsp:cNvSpPr/>
      </dsp:nvSpPr>
      <dsp:spPr>
        <a:xfrm>
          <a:off x="1873971" y="0"/>
          <a:ext cx="1819256" cy="4134427"/>
        </a:xfrm>
        <a:prstGeom prst="roundRect">
          <a:avLst>
            <a:gd name="adj" fmla="val 10000"/>
          </a:avLst>
        </a:prstGeom>
        <a:solidFill>
          <a:srgbClr val="0093D0"/>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kern="1200">
              <a:latin typeface="Arial" panose="020B0604020202020204" pitchFamily="34" charset="0"/>
              <a:cs typeface="Arial" panose="020B0604020202020204" pitchFamily="34" charset="0"/>
            </a:rPr>
            <a:t>Discover creative ways that you can leverage these resources </a:t>
          </a:r>
        </a:p>
      </dsp:txBody>
      <dsp:txXfrm>
        <a:off x="1873971" y="1653770"/>
        <a:ext cx="1819256" cy="1653770"/>
      </dsp:txXfrm>
    </dsp:sp>
    <dsp:sp modelId="{AB9F7FC3-4A97-480C-BF65-13671B848859}">
      <dsp:nvSpPr>
        <dsp:cNvPr id="0" name=""/>
        <dsp:cNvSpPr/>
      </dsp:nvSpPr>
      <dsp:spPr>
        <a:xfrm>
          <a:off x="2095217" y="248065"/>
          <a:ext cx="1376764" cy="1376764"/>
        </a:xfrm>
        <a:prstGeom prst="ellipse">
          <a:avLst/>
        </a:prstGeom>
        <a:blipFill>
          <a:blip xmlns:r="http://schemas.openxmlformats.org/officeDocument/2006/relationships" r:embed="rId3">
            <a:biLevel thresh="50000"/>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570ADD7-8474-47EE-9A4B-BFD6BF3CE7FA}">
      <dsp:nvSpPr>
        <dsp:cNvPr id="0" name=""/>
        <dsp:cNvSpPr/>
      </dsp:nvSpPr>
      <dsp:spPr>
        <a:xfrm>
          <a:off x="3747805" y="0"/>
          <a:ext cx="1819256" cy="4134427"/>
        </a:xfrm>
        <a:prstGeom prst="roundRect">
          <a:avLst>
            <a:gd name="adj" fmla="val 10000"/>
          </a:avLst>
        </a:prstGeom>
        <a:solidFill>
          <a:srgbClr val="0093D0"/>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kern="1200">
              <a:latin typeface="Arial" panose="020B0604020202020204" pitchFamily="34" charset="0"/>
              <a:cs typeface="Arial" panose="020B0604020202020204" pitchFamily="34" charset="0"/>
            </a:rPr>
            <a:t>Engage in Continuous Learning</a:t>
          </a:r>
        </a:p>
      </dsp:txBody>
      <dsp:txXfrm>
        <a:off x="3747805" y="1653770"/>
        <a:ext cx="1819256" cy="1653770"/>
      </dsp:txXfrm>
    </dsp:sp>
    <dsp:sp modelId="{80F69A5D-9616-481E-BE8B-334B921EA1D1}">
      <dsp:nvSpPr>
        <dsp:cNvPr id="0" name=""/>
        <dsp:cNvSpPr/>
      </dsp:nvSpPr>
      <dsp:spPr>
        <a:xfrm>
          <a:off x="3969051" y="248065"/>
          <a:ext cx="1376764" cy="1376764"/>
        </a:xfrm>
        <a:prstGeom prst="ellipse">
          <a:avLst/>
        </a:prstGeom>
        <a:blipFill>
          <a:blip xmlns:r="http://schemas.openxmlformats.org/officeDocument/2006/relationships" r:embed="rId5">
            <a:biLevel thresh="50000"/>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A9D730E-3D31-4A43-A003-3D186FF02D20}">
      <dsp:nvSpPr>
        <dsp:cNvPr id="0" name=""/>
        <dsp:cNvSpPr/>
      </dsp:nvSpPr>
      <dsp:spPr>
        <a:xfrm>
          <a:off x="5621639" y="0"/>
          <a:ext cx="1819256" cy="4134427"/>
        </a:xfrm>
        <a:prstGeom prst="roundRect">
          <a:avLst>
            <a:gd name="adj" fmla="val 10000"/>
          </a:avLst>
        </a:prstGeom>
        <a:solidFill>
          <a:srgbClr val="0093D0"/>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kern="1200">
              <a:latin typeface="Arial" panose="020B0604020202020204" pitchFamily="34" charset="0"/>
              <a:cs typeface="Arial" panose="020B0604020202020204" pitchFamily="34" charset="0"/>
            </a:rPr>
            <a:t>Keep yourself informed</a:t>
          </a:r>
        </a:p>
      </dsp:txBody>
      <dsp:txXfrm>
        <a:off x="5621639" y="1653770"/>
        <a:ext cx="1819256" cy="1653770"/>
      </dsp:txXfrm>
    </dsp:sp>
    <dsp:sp modelId="{E5B4A2EC-6C7E-4C27-A17A-2D177AB526C6}">
      <dsp:nvSpPr>
        <dsp:cNvPr id="0" name=""/>
        <dsp:cNvSpPr/>
      </dsp:nvSpPr>
      <dsp:spPr>
        <a:xfrm>
          <a:off x="5842886" y="248065"/>
          <a:ext cx="1376764" cy="1376764"/>
        </a:xfrm>
        <a:prstGeom prst="ellipse">
          <a:avLst/>
        </a:prstGeom>
        <a:blipFill>
          <a:blip xmlns:r="http://schemas.openxmlformats.org/officeDocument/2006/relationships" r:embed="rId7">
            <a:biLevel thresh="50000"/>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DC12F7A-052B-4BF3-BDE2-F04CD837E319}">
      <dsp:nvSpPr>
        <dsp:cNvPr id="0" name=""/>
        <dsp:cNvSpPr/>
      </dsp:nvSpPr>
      <dsp:spPr>
        <a:xfrm>
          <a:off x="7459598" y="0"/>
          <a:ext cx="1819256" cy="4134427"/>
        </a:xfrm>
        <a:prstGeom prst="roundRect">
          <a:avLst>
            <a:gd name="adj" fmla="val 10000"/>
          </a:avLst>
        </a:prstGeom>
        <a:solidFill>
          <a:srgbClr val="0093D0"/>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Arial" panose="020B0604020202020204" pitchFamily="34" charset="0"/>
              <a:cs typeface="Arial" panose="020B0604020202020204" pitchFamily="34" charset="0"/>
            </a:rPr>
            <a:t>Stay current on health equity, disparities, anti-racism work and discuss as a group</a:t>
          </a:r>
        </a:p>
      </dsp:txBody>
      <dsp:txXfrm>
        <a:off x="7459598" y="1653770"/>
        <a:ext cx="1819256" cy="1653770"/>
      </dsp:txXfrm>
    </dsp:sp>
    <dsp:sp modelId="{813D0E66-5D07-4C7A-BE79-964D83B14951}">
      <dsp:nvSpPr>
        <dsp:cNvPr id="0" name=""/>
        <dsp:cNvSpPr/>
      </dsp:nvSpPr>
      <dsp:spPr>
        <a:xfrm>
          <a:off x="7716720" y="248065"/>
          <a:ext cx="1376764" cy="1376764"/>
        </a:xfrm>
        <a:prstGeom prst="ellipse">
          <a:avLst/>
        </a:prstGeom>
        <a:blipFill>
          <a:blip xmlns:r="http://schemas.openxmlformats.org/officeDocument/2006/relationships" r:embed="rId9">
            <a:biLevel thresh="50000"/>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6037EBA-8317-4623-899E-96D7420892B5}">
      <dsp:nvSpPr>
        <dsp:cNvPr id="0" name=""/>
        <dsp:cNvSpPr/>
      </dsp:nvSpPr>
      <dsp:spPr>
        <a:xfrm>
          <a:off x="9369308" y="0"/>
          <a:ext cx="1819256" cy="4134427"/>
        </a:xfrm>
        <a:prstGeom prst="roundRect">
          <a:avLst>
            <a:gd name="adj" fmla="val 10000"/>
          </a:avLst>
        </a:prstGeom>
        <a:solidFill>
          <a:srgbClr val="0093D0"/>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kern="1200">
              <a:latin typeface="Arial" panose="020B0604020202020204" pitchFamily="34" charset="0"/>
              <a:cs typeface="Arial" panose="020B0604020202020204" pitchFamily="34" charset="0"/>
            </a:rPr>
            <a:t>Identify opportunities to incorporate what you learn into your work</a:t>
          </a:r>
        </a:p>
      </dsp:txBody>
      <dsp:txXfrm>
        <a:off x="9369308" y="1653770"/>
        <a:ext cx="1819256" cy="1653770"/>
      </dsp:txXfrm>
    </dsp:sp>
    <dsp:sp modelId="{DAA57FA2-5354-4415-AC2C-275FFEDA3F3A}">
      <dsp:nvSpPr>
        <dsp:cNvPr id="0" name=""/>
        <dsp:cNvSpPr/>
      </dsp:nvSpPr>
      <dsp:spPr>
        <a:xfrm>
          <a:off x="9590554" y="248065"/>
          <a:ext cx="1376764" cy="1376764"/>
        </a:xfrm>
        <a:prstGeom prst="ellipse">
          <a:avLst/>
        </a:prstGeom>
        <a:blipFill>
          <a:blip xmlns:r="http://schemas.openxmlformats.org/officeDocument/2006/relationships" r:embed="rId11">
            <a:biLevel thresh="50000"/>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a:fillRect/>
          </a:stretch>
        </a:blip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A46E19E-3B1F-49A3-9490-DD9A66E44CFF}">
      <dsp:nvSpPr>
        <dsp:cNvPr id="0" name=""/>
        <dsp:cNvSpPr/>
      </dsp:nvSpPr>
      <dsp:spPr>
        <a:xfrm>
          <a:off x="432519" y="3514262"/>
          <a:ext cx="10293605" cy="620164"/>
        </a:xfrm>
        <a:prstGeom prst="leftRightArrow">
          <a:avLst/>
        </a:prstGeom>
        <a:noFill/>
        <a:ln w="25400" cap="flat" cmpd="sng" algn="ctr">
          <a:no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A6EFEF3-7B2A-4F74-9A89-C191572A7E45}"/>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defTabSz="457118"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AD77E8A5-6072-4417-939B-9DCB27ABEB96}"/>
              </a:ext>
            </a:extLst>
          </p:cNvPr>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anose="020F0502020204030204" pitchFamily="34" charset="0"/>
              </a:defRPr>
            </a:lvl1pPr>
          </a:lstStyle>
          <a:p>
            <a:pPr>
              <a:defRPr/>
            </a:pPr>
            <a:fld id="{572FAB62-4C63-464B-BD44-5CD0B2F162BF}" type="datetime1">
              <a:rPr lang="en-US" altLang="en-US"/>
              <a:pPr>
                <a:defRPr/>
              </a:pPr>
              <a:t>12/12/2023</a:t>
            </a:fld>
            <a:endParaRPr lang="en-US" altLang="en-US"/>
          </a:p>
        </p:txBody>
      </p:sp>
      <p:sp>
        <p:nvSpPr>
          <p:cNvPr id="4" name="Footer Placeholder 3">
            <a:extLst>
              <a:ext uri="{FF2B5EF4-FFF2-40B4-BE49-F238E27FC236}">
                <a16:creationId xmlns:a16="http://schemas.microsoft.com/office/drawing/2014/main" id="{2372D810-7FC2-43FE-B2A5-A6BC55C61D15}"/>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defTabSz="457118" eaLnBrk="1" fontAlgn="auto" hangingPunct="1">
              <a:spcBef>
                <a:spcPts val="0"/>
              </a:spcBef>
              <a:spcAft>
                <a:spcPts val="0"/>
              </a:spcAft>
              <a:defRPr sz="1200">
                <a:latin typeface="+mn-lt"/>
                <a:ea typeface="+mn-ea"/>
                <a:cs typeface="+mn-cs"/>
              </a:defRPr>
            </a:lvl1pPr>
          </a:lstStyle>
          <a:p>
            <a:pPr>
              <a:defRPr/>
            </a:pPr>
            <a:endParaRPr lang="en-US"/>
          </a:p>
        </p:txBody>
      </p:sp>
      <p:sp>
        <p:nvSpPr>
          <p:cNvPr id="5" name="Slide Number Placeholder 4">
            <a:extLst>
              <a:ext uri="{FF2B5EF4-FFF2-40B4-BE49-F238E27FC236}">
                <a16:creationId xmlns:a16="http://schemas.microsoft.com/office/drawing/2014/main" id="{380AA525-2B07-43A6-8A4C-A7963B8FA8C3}"/>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6AB6B0F9-1A58-4618-842E-D61C5E5C29FF}"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C23ECE0-91DA-4474-8129-D2CD1005E13F}"/>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defTabSz="457118"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149E916A-F385-4CA9-8F24-16EBD6EC36EF}"/>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anose="020F0502020204030204" pitchFamily="34" charset="0"/>
              </a:defRPr>
            </a:lvl1pPr>
          </a:lstStyle>
          <a:p>
            <a:pPr>
              <a:defRPr/>
            </a:pPr>
            <a:fld id="{A351DF67-5CD0-43B6-9924-FB2B33DE50A2}" type="datetime1">
              <a:rPr lang="en-US" altLang="en-US"/>
              <a:pPr>
                <a:defRPr/>
              </a:pPr>
              <a:t>12/12/2023</a:t>
            </a:fld>
            <a:endParaRPr lang="en-US" altLang="en-US"/>
          </a:p>
        </p:txBody>
      </p:sp>
      <p:sp>
        <p:nvSpPr>
          <p:cNvPr id="4" name="Slide Image Placeholder 3">
            <a:extLst>
              <a:ext uri="{FF2B5EF4-FFF2-40B4-BE49-F238E27FC236}">
                <a16:creationId xmlns:a16="http://schemas.microsoft.com/office/drawing/2014/main" id="{C77935B1-4CC2-4158-8A66-4ECE2F1E065E}"/>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3C3490EE-DEEE-49E0-98F6-54EDEA9E466C}"/>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4EF16A2F-AA68-4B13-828B-7F1480E129DC}"/>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457118" eaLnBrk="1" fontAlgn="auto" hangingPunct="1">
              <a:spcBef>
                <a:spcPts val="0"/>
              </a:spcBef>
              <a:spcAft>
                <a:spcPts val="0"/>
              </a:spcAft>
              <a:defRPr sz="1200">
                <a:latin typeface="+mn-lt"/>
                <a:ea typeface="+mn-ea"/>
                <a:cs typeface="+mn-cs"/>
              </a:defRPr>
            </a:lvl1pPr>
          </a:lstStyle>
          <a:p>
            <a:pPr>
              <a:defRPr/>
            </a:pPr>
            <a:endParaRPr lang="en-US"/>
          </a:p>
        </p:txBody>
      </p:sp>
      <p:sp>
        <p:nvSpPr>
          <p:cNvPr id="7" name="Slide Number Placeholder 6">
            <a:extLst>
              <a:ext uri="{FF2B5EF4-FFF2-40B4-BE49-F238E27FC236}">
                <a16:creationId xmlns:a16="http://schemas.microsoft.com/office/drawing/2014/main" id="{F71DEEAB-DD06-4982-A6F6-9B01F53E051F}"/>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F0C92B54-A508-4F22-8EF0-509EC1071C64}"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f hdr="0" ftr="0" dt="0"/>
  <p:notesStyle>
    <a:lvl1pPr algn="l" defTabSz="607469" rtl="0" eaLnBrk="0" fontAlgn="base" hangingPunct="0">
      <a:spcBef>
        <a:spcPct val="30000"/>
      </a:spcBef>
      <a:spcAft>
        <a:spcPct val="0"/>
      </a:spcAft>
      <a:defRPr sz="1600" kern="1200">
        <a:solidFill>
          <a:schemeClr val="tx1"/>
        </a:solidFill>
        <a:latin typeface="+mn-lt"/>
        <a:ea typeface="MS PGothic" panose="020B0600070205080204" pitchFamily="34" charset="-128"/>
        <a:cs typeface="ＭＳ Ｐゴシック" charset="0"/>
      </a:defRPr>
    </a:lvl1pPr>
    <a:lvl2pPr marL="607469" algn="l" defTabSz="607469" rtl="0" eaLnBrk="0" fontAlgn="base" hangingPunct="0">
      <a:spcBef>
        <a:spcPct val="30000"/>
      </a:spcBef>
      <a:spcAft>
        <a:spcPct val="0"/>
      </a:spcAft>
      <a:defRPr sz="1600" kern="1200">
        <a:solidFill>
          <a:schemeClr val="tx1"/>
        </a:solidFill>
        <a:latin typeface="+mn-lt"/>
        <a:ea typeface="MS PGothic" panose="020B0600070205080204" pitchFamily="34" charset="-128"/>
        <a:cs typeface="ＭＳ Ｐゴシック" charset="0"/>
      </a:defRPr>
    </a:lvl2pPr>
    <a:lvl3pPr marL="1217054" algn="l" defTabSz="607469" rtl="0" eaLnBrk="0" fontAlgn="base" hangingPunct="0">
      <a:spcBef>
        <a:spcPct val="30000"/>
      </a:spcBef>
      <a:spcAft>
        <a:spcPct val="0"/>
      </a:spcAft>
      <a:defRPr sz="1600" kern="1200">
        <a:solidFill>
          <a:schemeClr val="tx1"/>
        </a:solidFill>
        <a:latin typeface="+mn-lt"/>
        <a:ea typeface="MS PGothic" panose="020B0600070205080204" pitchFamily="34" charset="-128"/>
        <a:cs typeface="ＭＳ Ｐゴシック" charset="0"/>
      </a:defRPr>
    </a:lvl3pPr>
    <a:lvl4pPr marL="1826638" algn="l" defTabSz="607469" rtl="0" eaLnBrk="0" fontAlgn="base" hangingPunct="0">
      <a:spcBef>
        <a:spcPct val="30000"/>
      </a:spcBef>
      <a:spcAft>
        <a:spcPct val="0"/>
      </a:spcAft>
      <a:defRPr sz="1600" kern="1200">
        <a:solidFill>
          <a:schemeClr val="tx1"/>
        </a:solidFill>
        <a:latin typeface="+mn-lt"/>
        <a:ea typeface="MS PGothic" panose="020B0600070205080204" pitchFamily="34" charset="-128"/>
        <a:cs typeface="ＭＳ Ｐゴシック" charset="0"/>
      </a:defRPr>
    </a:lvl4pPr>
    <a:lvl5pPr marL="2436223" algn="l" defTabSz="607469" rtl="0" eaLnBrk="0" fontAlgn="base" hangingPunct="0">
      <a:spcBef>
        <a:spcPct val="30000"/>
      </a:spcBef>
      <a:spcAft>
        <a:spcPct val="0"/>
      </a:spcAft>
      <a:defRPr sz="1600" kern="1200">
        <a:solidFill>
          <a:schemeClr val="tx1"/>
        </a:solidFill>
        <a:latin typeface="+mn-lt"/>
        <a:ea typeface="MS PGothic" panose="020B0600070205080204" pitchFamily="34" charset="-128"/>
        <a:cs typeface="ＭＳ Ｐゴシック" charset="0"/>
      </a:defRPr>
    </a:lvl5pPr>
    <a:lvl6pPr marL="3047381" algn="l" defTabSz="609475" rtl="0" eaLnBrk="1" latinLnBrk="0" hangingPunct="1">
      <a:defRPr sz="1600" kern="1200">
        <a:solidFill>
          <a:schemeClr val="tx1"/>
        </a:solidFill>
        <a:latin typeface="+mn-lt"/>
        <a:ea typeface="+mn-ea"/>
        <a:cs typeface="+mn-cs"/>
      </a:defRPr>
    </a:lvl6pPr>
    <a:lvl7pPr marL="3656858" algn="l" defTabSz="609475" rtl="0" eaLnBrk="1" latinLnBrk="0" hangingPunct="1">
      <a:defRPr sz="1600" kern="1200">
        <a:solidFill>
          <a:schemeClr val="tx1"/>
        </a:solidFill>
        <a:latin typeface="+mn-lt"/>
        <a:ea typeface="+mn-ea"/>
        <a:cs typeface="+mn-cs"/>
      </a:defRPr>
    </a:lvl7pPr>
    <a:lvl8pPr marL="4266333" algn="l" defTabSz="609475" rtl="0" eaLnBrk="1" latinLnBrk="0" hangingPunct="1">
      <a:defRPr sz="1600" kern="1200">
        <a:solidFill>
          <a:schemeClr val="tx1"/>
        </a:solidFill>
        <a:latin typeface="+mn-lt"/>
        <a:ea typeface="+mn-ea"/>
        <a:cs typeface="+mn-cs"/>
      </a:defRPr>
    </a:lvl8pPr>
    <a:lvl9pPr marL="4875809" algn="l" defTabSz="609475"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Presenter: Dr. Mark Steffen</a:t>
            </a:r>
          </a:p>
          <a:p>
            <a:r>
              <a:rPr lang="en-US"/>
              <a:t>Time Allotment: 10 minutes</a:t>
            </a:r>
          </a:p>
          <a:p>
            <a:endParaRPr lang="en-US"/>
          </a:p>
          <a:p>
            <a:r>
              <a:rPr lang="en-US"/>
              <a:t>Dr. Steffen will give us a brief overview of the RHE key 2022 accomplishments and provide an overview of the 2023-2025 strategic framework we will be using as we move forward.</a:t>
            </a:r>
          </a:p>
          <a:p>
            <a:endParaRPr lang="en-US"/>
          </a:p>
          <a:p>
            <a:r>
              <a:rPr lang="en-US"/>
              <a:t>Next Slide: 2022 Key Accomplishments</a:t>
            </a:r>
          </a:p>
        </p:txBody>
      </p:sp>
      <p:sp>
        <p:nvSpPr>
          <p:cNvPr id="4" name="Slide Number Placeholder 3"/>
          <p:cNvSpPr>
            <a:spLocks noGrp="1"/>
          </p:cNvSpPr>
          <p:nvPr>
            <p:ph type="sldNum" sz="quarter" idx="5"/>
          </p:nvPr>
        </p:nvSpPr>
        <p:spPr/>
        <p:txBody>
          <a:bodyPr/>
          <a:lstStyle/>
          <a:p>
            <a:fld id="{4D365A42-892B-1842-B92D-739CACA7C224}" type="slidenum">
              <a:rPr lang="en-US" smtClean="0"/>
              <a:t>7</a:t>
            </a:fld>
            <a:endParaRPr lang="en-US"/>
          </a:p>
        </p:txBody>
      </p:sp>
    </p:spTree>
    <p:extLst>
      <p:ext uri="{BB962C8B-B14F-4D97-AF65-F5344CB8AC3E}">
        <p14:creationId xmlns:p14="http://schemas.microsoft.com/office/powerpoint/2010/main" val="130321039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hoto #3)">
    <p:spTree>
      <p:nvGrpSpPr>
        <p:cNvPr id="1" name=""/>
        <p:cNvGrpSpPr/>
        <p:nvPr/>
      </p:nvGrpSpPr>
      <p:grpSpPr>
        <a:xfrm>
          <a:off x="0" y="0"/>
          <a:ext cx="0" cy="0"/>
          <a:chOff x="0" y="0"/>
          <a:chExt cx="0" cy="0"/>
        </a:xfrm>
      </p:grpSpPr>
      <p:pic>
        <p:nvPicPr>
          <p:cNvPr id="4" name="Picture 7" descr="0079_10012027_tint.jpg">
            <a:extLst>
              <a:ext uri="{FF2B5EF4-FFF2-40B4-BE49-F238E27FC236}">
                <a16:creationId xmlns:a16="http://schemas.microsoft.com/office/drawing/2014/main" id="{D53E374A-13A2-4768-89D7-EAC10B50E19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10">
            <a:extLst>
              <a:ext uri="{FF2B5EF4-FFF2-40B4-BE49-F238E27FC236}">
                <a16:creationId xmlns:a16="http://schemas.microsoft.com/office/drawing/2014/main" id="{F46F9E6B-3300-4091-80FA-EEE1030523EA}"/>
              </a:ext>
            </a:extLst>
          </p:cNvPr>
          <p:cNvSpPr>
            <a:spLocks/>
          </p:cNvSpPr>
          <p:nvPr userDrawn="1"/>
        </p:nvSpPr>
        <p:spPr bwMode="auto">
          <a:xfrm>
            <a:off x="2673351" y="6460068"/>
            <a:ext cx="9004300" cy="192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b"/>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eaLnBrk="1" hangingPunct="1">
              <a:defRPr/>
            </a:pPr>
            <a:r>
              <a:rPr lang="en-US" altLang="en-US" sz="1067">
                <a:solidFill>
                  <a:srgbClr val="FFFFFF"/>
                </a:solidFill>
                <a:cs typeface="Arial" panose="020B0604020202020204" pitchFamily="34" charset="0"/>
              </a:rPr>
              <a:t>Blue Cross</a:t>
            </a:r>
            <a:r>
              <a:rPr lang="en-US" altLang="en-US" sz="1067" baseline="30000">
                <a:solidFill>
                  <a:srgbClr val="FFFFFF"/>
                </a:solidFill>
                <a:cs typeface="Arial" panose="020B0604020202020204" pitchFamily="34" charset="0"/>
              </a:rPr>
              <a:t>®</a:t>
            </a:r>
            <a:r>
              <a:rPr lang="en-US" altLang="en-US" sz="1067">
                <a:solidFill>
                  <a:srgbClr val="FFFFFF"/>
                </a:solidFill>
                <a:cs typeface="Arial" panose="020B0604020202020204" pitchFamily="34" charset="0"/>
              </a:rPr>
              <a:t> and Blue Shield</a:t>
            </a:r>
            <a:r>
              <a:rPr lang="en-US" altLang="en-US" sz="1067" baseline="30000">
                <a:solidFill>
                  <a:srgbClr val="FFFFFF"/>
                </a:solidFill>
                <a:cs typeface="Arial" panose="020B0604020202020204" pitchFamily="34" charset="0"/>
              </a:rPr>
              <a:t>®</a:t>
            </a:r>
            <a:r>
              <a:rPr lang="en-US" altLang="en-US" sz="1067">
                <a:solidFill>
                  <a:srgbClr val="FFFFFF"/>
                </a:solidFill>
                <a:cs typeface="Arial" panose="020B0604020202020204" pitchFamily="34" charset="0"/>
              </a:rPr>
              <a:t> of Minnesota and Blue Plus</a:t>
            </a:r>
            <a:r>
              <a:rPr lang="en-US" altLang="en-US" sz="1067" baseline="30000">
                <a:solidFill>
                  <a:srgbClr val="FFFFFF"/>
                </a:solidFill>
                <a:cs typeface="Arial" panose="020B0604020202020204" pitchFamily="34" charset="0"/>
              </a:rPr>
              <a:t>®</a:t>
            </a:r>
            <a:r>
              <a:rPr lang="en-US" altLang="en-US" sz="1067">
                <a:solidFill>
                  <a:srgbClr val="FFFFFF"/>
                </a:solidFill>
                <a:cs typeface="Arial" panose="020B0604020202020204" pitchFamily="34" charset="0"/>
              </a:rPr>
              <a:t> are nonprofit independent licensees of the Blue Cross and Blue Shield Association.</a:t>
            </a:r>
            <a:endParaRPr lang="en-US" altLang="en-US" sz="800">
              <a:solidFill>
                <a:srgbClr val="FFFFFF"/>
              </a:solidFill>
              <a:cs typeface="Arial" panose="020B0604020202020204" pitchFamily="34" charset="0"/>
              <a:sym typeface="Arial" panose="020B0604020202020204" pitchFamily="34" charset="0"/>
            </a:endParaRPr>
          </a:p>
        </p:txBody>
      </p:sp>
      <p:sp>
        <p:nvSpPr>
          <p:cNvPr id="6" name="Rectangle 10">
            <a:extLst>
              <a:ext uri="{FF2B5EF4-FFF2-40B4-BE49-F238E27FC236}">
                <a16:creationId xmlns:a16="http://schemas.microsoft.com/office/drawing/2014/main" id="{E463EC52-8BCD-47A2-B991-A1CF8B3781F3}"/>
              </a:ext>
            </a:extLst>
          </p:cNvPr>
          <p:cNvSpPr>
            <a:spLocks/>
          </p:cNvSpPr>
          <p:nvPr userDrawn="1"/>
        </p:nvSpPr>
        <p:spPr bwMode="auto">
          <a:xfrm>
            <a:off x="488951" y="6460068"/>
            <a:ext cx="1991783" cy="192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b"/>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defRPr/>
            </a:pPr>
            <a:r>
              <a:rPr lang="en-US" altLang="en-US" sz="1067">
                <a:solidFill>
                  <a:srgbClr val="FFFFFF"/>
                </a:solidFill>
                <a:cs typeface="Arial" panose="020B0604020202020204" pitchFamily="34" charset="0"/>
              </a:rPr>
              <a:t>Confidential and proprietary. </a:t>
            </a:r>
            <a:endParaRPr lang="en-US" altLang="en-US" sz="800">
              <a:solidFill>
                <a:srgbClr val="FFFFFF"/>
              </a:solidFill>
              <a:cs typeface="Arial" panose="020B0604020202020204" pitchFamily="34" charset="0"/>
              <a:sym typeface="Arial" panose="020B0604020202020204" pitchFamily="34" charset="0"/>
            </a:endParaRPr>
          </a:p>
        </p:txBody>
      </p:sp>
      <p:sp>
        <p:nvSpPr>
          <p:cNvPr id="10" name="Title 1">
            <a:extLst>
              <a:ext uri="{FF2B5EF4-FFF2-40B4-BE49-F238E27FC236}">
                <a16:creationId xmlns:a16="http://schemas.microsoft.com/office/drawing/2014/main" id="{1249BF5C-A701-BA4D-9AD6-4EFCF8CEA0DB}"/>
              </a:ext>
            </a:extLst>
          </p:cNvPr>
          <p:cNvSpPr>
            <a:spLocks noGrp="1"/>
          </p:cNvSpPr>
          <p:nvPr>
            <p:ph type="ctrTitle" hasCustomPrompt="1"/>
          </p:nvPr>
        </p:nvSpPr>
        <p:spPr>
          <a:xfrm>
            <a:off x="494272" y="2073023"/>
            <a:ext cx="11194305" cy="1668968"/>
          </a:xfrm>
          <a:prstGeom prst="rect">
            <a:avLst/>
          </a:prstGeom>
        </p:spPr>
        <p:txBody>
          <a:bodyPr lIns="0" tIns="45712" rIns="91424" bIns="45712" anchor="b"/>
          <a:lstStyle>
            <a:lvl1pPr>
              <a:lnSpc>
                <a:spcPct val="100000"/>
              </a:lnSpc>
              <a:defRPr sz="4800" b="1" i="0" cap="all" baseline="0">
                <a:solidFill>
                  <a:srgbClr val="F9F9FF"/>
                </a:solidFill>
                <a:latin typeface="Arial Narrow" panose="020B0604020202020204" pitchFamily="34" charset="0"/>
                <a:cs typeface="Arial Narrow" panose="020B0604020202020204" pitchFamily="34" charset="0"/>
              </a:defRPr>
            </a:lvl1pPr>
          </a:lstStyle>
          <a:p>
            <a:br>
              <a:rPr lang="en-US" dirty="0"/>
            </a:br>
            <a:r>
              <a:rPr lang="en-US" dirty="0"/>
              <a:t>Click to edit Master title style</a:t>
            </a:r>
          </a:p>
        </p:txBody>
      </p:sp>
      <p:sp>
        <p:nvSpPr>
          <p:cNvPr id="11" name="Text Placeholder 2">
            <a:extLst>
              <a:ext uri="{FF2B5EF4-FFF2-40B4-BE49-F238E27FC236}">
                <a16:creationId xmlns:a16="http://schemas.microsoft.com/office/drawing/2014/main" id="{2491D99D-756C-654C-8747-07BDD1129D0C}"/>
              </a:ext>
            </a:extLst>
          </p:cNvPr>
          <p:cNvSpPr>
            <a:spLocks noGrp="1"/>
          </p:cNvSpPr>
          <p:nvPr>
            <p:ph type="body" sz="quarter" idx="14"/>
          </p:nvPr>
        </p:nvSpPr>
        <p:spPr>
          <a:xfrm>
            <a:off x="494272" y="3878002"/>
            <a:ext cx="11194305" cy="435303"/>
          </a:xfrm>
          <a:prstGeom prst="rect">
            <a:avLst/>
          </a:prstGeom>
        </p:spPr>
        <p:txBody>
          <a:bodyPr vert="horz" lIns="0" tIns="0" rIns="0" bIns="0" anchor="t"/>
          <a:lstStyle>
            <a:lvl1pPr marL="0" indent="0">
              <a:lnSpc>
                <a:spcPct val="120000"/>
              </a:lnSpc>
              <a:buClrTx/>
              <a:buNone/>
              <a:defRPr sz="2133" b="0">
                <a:solidFill>
                  <a:schemeClr val="bg1"/>
                </a:solidFill>
              </a:defRPr>
            </a:lvl1pPr>
            <a:lvl2pPr>
              <a:lnSpc>
                <a:spcPct val="120000"/>
              </a:lnSpc>
              <a:buClrTx/>
              <a:defRPr sz="2400">
                <a:solidFill>
                  <a:srgbClr val="003359"/>
                </a:solidFill>
              </a:defRPr>
            </a:lvl2pPr>
            <a:lvl3pPr>
              <a:lnSpc>
                <a:spcPct val="120000"/>
              </a:lnSpc>
              <a:buClrTx/>
              <a:defRPr sz="2133">
                <a:solidFill>
                  <a:srgbClr val="003359"/>
                </a:solidFill>
              </a:defRPr>
            </a:lvl3pPr>
            <a:lvl4pPr>
              <a:lnSpc>
                <a:spcPct val="120000"/>
              </a:lnSpc>
              <a:buClrTx/>
              <a:defRPr sz="1867">
                <a:solidFill>
                  <a:srgbClr val="003359"/>
                </a:solidFill>
              </a:defRPr>
            </a:lvl4pPr>
            <a:lvl5pPr>
              <a:lnSpc>
                <a:spcPct val="120000"/>
              </a:lnSpc>
              <a:buClrTx/>
              <a:defRPr sz="1867">
                <a:solidFill>
                  <a:srgbClr val="003359"/>
                </a:solidFill>
              </a:defRPr>
            </a:lvl5pPr>
          </a:lstStyle>
          <a:p>
            <a:pPr lvl="0"/>
            <a:r>
              <a:rPr lang="en-US" dirty="0"/>
              <a:t>Click to edit Master text styles</a:t>
            </a:r>
          </a:p>
        </p:txBody>
      </p:sp>
      <p:sp>
        <p:nvSpPr>
          <p:cNvPr id="12" name="Text Placeholder 2">
            <a:extLst>
              <a:ext uri="{FF2B5EF4-FFF2-40B4-BE49-F238E27FC236}">
                <a16:creationId xmlns:a16="http://schemas.microsoft.com/office/drawing/2014/main" id="{F390382C-6EA6-D143-BB9B-82F1C2736E5D}"/>
              </a:ext>
            </a:extLst>
          </p:cNvPr>
          <p:cNvSpPr>
            <a:spLocks noGrp="1"/>
          </p:cNvSpPr>
          <p:nvPr>
            <p:ph type="body" sz="quarter" idx="15"/>
          </p:nvPr>
        </p:nvSpPr>
        <p:spPr>
          <a:xfrm>
            <a:off x="494272" y="4369781"/>
            <a:ext cx="11194305" cy="435303"/>
          </a:xfrm>
          <a:prstGeom prst="rect">
            <a:avLst/>
          </a:prstGeom>
        </p:spPr>
        <p:txBody>
          <a:bodyPr vert="horz" lIns="0" tIns="0" rIns="0" bIns="0" anchor="t"/>
          <a:lstStyle>
            <a:lvl1pPr marL="0" indent="0">
              <a:lnSpc>
                <a:spcPct val="120000"/>
              </a:lnSpc>
              <a:buClrTx/>
              <a:buNone/>
              <a:defRPr sz="1600" b="0" i="0">
                <a:solidFill>
                  <a:schemeClr val="bg1"/>
                </a:solidFill>
                <a:latin typeface="Arial Narrow" panose="020B0604020202020204" pitchFamily="34" charset="0"/>
                <a:cs typeface="Arial Narrow" panose="020B0604020202020204" pitchFamily="34" charset="0"/>
              </a:defRPr>
            </a:lvl1pPr>
            <a:lvl2pPr>
              <a:lnSpc>
                <a:spcPct val="120000"/>
              </a:lnSpc>
              <a:buClrTx/>
              <a:defRPr sz="2400">
                <a:solidFill>
                  <a:srgbClr val="003359"/>
                </a:solidFill>
              </a:defRPr>
            </a:lvl2pPr>
            <a:lvl3pPr>
              <a:lnSpc>
                <a:spcPct val="120000"/>
              </a:lnSpc>
              <a:buClrTx/>
              <a:defRPr sz="2133">
                <a:solidFill>
                  <a:srgbClr val="003359"/>
                </a:solidFill>
              </a:defRPr>
            </a:lvl3pPr>
            <a:lvl4pPr>
              <a:lnSpc>
                <a:spcPct val="120000"/>
              </a:lnSpc>
              <a:buClrTx/>
              <a:defRPr sz="1867">
                <a:solidFill>
                  <a:srgbClr val="003359"/>
                </a:solidFill>
              </a:defRPr>
            </a:lvl4pPr>
            <a:lvl5pPr>
              <a:lnSpc>
                <a:spcPct val="120000"/>
              </a:lnSpc>
              <a:buClrTx/>
              <a:defRPr sz="1867">
                <a:solidFill>
                  <a:srgbClr val="003359"/>
                </a:solidFill>
              </a:defRPr>
            </a:lvl5pPr>
          </a:lstStyle>
          <a:p>
            <a:pPr lvl="0"/>
            <a:r>
              <a:rPr lang="en-US" dirty="0"/>
              <a:t>Click to edit Master text styles</a:t>
            </a:r>
          </a:p>
        </p:txBody>
      </p:sp>
      <p:pic>
        <p:nvPicPr>
          <p:cNvPr id="9" name="Picture 1">
            <a:extLst>
              <a:ext uri="{FF2B5EF4-FFF2-40B4-BE49-F238E27FC236}">
                <a16:creationId xmlns:a16="http://schemas.microsoft.com/office/drawing/2014/main" id="{805FA107-009A-466E-8921-7EF139D3FE0A}"/>
              </a:ext>
            </a:extLst>
          </p:cNvPr>
          <p:cNvPicPr>
            <a:picLocks noChangeAspect="1"/>
          </p:cNvPicPr>
          <p:nvPr userDrawn="1"/>
        </p:nvPicPr>
        <p:blipFill>
          <a:blip r:embed="rId3"/>
          <a:srcRect/>
          <a:stretch/>
        </p:blipFill>
        <p:spPr bwMode="auto">
          <a:xfrm>
            <a:off x="10110788" y="519113"/>
            <a:ext cx="1579563" cy="5268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833570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Slide (1 Column with Subhead and Image)">
    <p:spTree>
      <p:nvGrpSpPr>
        <p:cNvPr id="1" name=""/>
        <p:cNvGrpSpPr/>
        <p:nvPr/>
      </p:nvGrpSpPr>
      <p:grpSpPr>
        <a:xfrm>
          <a:off x="0" y="0"/>
          <a:ext cx="0" cy="0"/>
          <a:chOff x="0" y="0"/>
          <a:chExt cx="0" cy="0"/>
        </a:xfrm>
      </p:grpSpPr>
      <p:sp>
        <p:nvSpPr>
          <p:cNvPr id="10" name="Title 1"/>
          <p:cNvSpPr>
            <a:spLocks noGrp="1"/>
          </p:cNvSpPr>
          <p:nvPr>
            <p:ph type="title"/>
          </p:nvPr>
        </p:nvSpPr>
        <p:spPr>
          <a:xfrm>
            <a:off x="491613" y="158441"/>
            <a:ext cx="9376287" cy="1011500"/>
          </a:xfrm>
          <a:prstGeom prst="rect">
            <a:avLst/>
          </a:prstGeom>
        </p:spPr>
        <p:txBody>
          <a:bodyPr lIns="0" tIns="0" rIns="0" bIns="0" anchor="b"/>
          <a:lstStyle>
            <a:lvl1pPr>
              <a:lnSpc>
                <a:spcPct val="90000"/>
              </a:lnSpc>
              <a:defRPr sz="3200" b="1" i="0" baseline="0">
                <a:solidFill>
                  <a:srgbClr val="003359"/>
                </a:solidFill>
                <a:latin typeface="Arial Narrow" panose="020B0606020202030204" pitchFamily="34" charset="0"/>
                <a:cs typeface="Arial"/>
              </a:defRPr>
            </a:lvl1pPr>
          </a:lstStyle>
          <a:p>
            <a:r>
              <a:rPr lang="en-US" dirty="0"/>
              <a:t>Click to edit Master title style</a:t>
            </a:r>
          </a:p>
        </p:txBody>
      </p:sp>
      <p:sp>
        <p:nvSpPr>
          <p:cNvPr id="13" name="Picture Placeholder 15"/>
          <p:cNvSpPr>
            <a:spLocks noGrp="1"/>
          </p:cNvSpPr>
          <p:nvPr>
            <p:ph type="pic" sz="quarter" idx="22"/>
          </p:nvPr>
        </p:nvSpPr>
        <p:spPr>
          <a:xfrm>
            <a:off x="7279922" y="1682497"/>
            <a:ext cx="4440999" cy="4143495"/>
          </a:xfrm>
          <a:prstGeom prst="rect">
            <a:avLst/>
          </a:prstGeom>
        </p:spPr>
        <p:txBody>
          <a:bodyPr vert="horz"/>
          <a:lstStyle/>
          <a:p>
            <a:pPr lvl="0"/>
            <a:endParaRPr lang="en-US" noProof="0" dirty="0"/>
          </a:p>
        </p:txBody>
      </p:sp>
      <p:sp>
        <p:nvSpPr>
          <p:cNvPr id="6" name="Slide Number Placeholder 2">
            <a:extLst>
              <a:ext uri="{FF2B5EF4-FFF2-40B4-BE49-F238E27FC236}">
                <a16:creationId xmlns:a16="http://schemas.microsoft.com/office/drawing/2014/main" id="{460EAB78-A414-4C17-8996-FC5B472DB9F2}"/>
              </a:ext>
            </a:extLst>
          </p:cNvPr>
          <p:cNvSpPr>
            <a:spLocks noGrp="1"/>
          </p:cNvSpPr>
          <p:nvPr>
            <p:ph type="sldNum" sz="quarter" idx="25"/>
          </p:nvPr>
        </p:nvSpPr>
        <p:spPr/>
        <p:txBody>
          <a:bodyPr/>
          <a:lstStyle>
            <a:lvl1pPr>
              <a:defRPr/>
            </a:lvl1pPr>
          </a:lstStyle>
          <a:p>
            <a:pPr>
              <a:defRPr/>
            </a:pPr>
            <a:fld id="{176998C4-890E-4641-9E27-C7A90B327C26}" type="slidenum">
              <a:rPr lang="en-US" altLang="en-US"/>
              <a:pPr>
                <a:defRPr/>
              </a:pPr>
              <a:t>‹#›</a:t>
            </a:fld>
            <a:endParaRPr lang="en-US" altLang="en-US"/>
          </a:p>
        </p:txBody>
      </p:sp>
      <p:sp>
        <p:nvSpPr>
          <p:cNvPr id="9" name="Text Placeholder 2">
            <a:extLst>
              <a:ext uri="{FF2B5EF4-FFF2-40B4-BE49-F238E27FC236}">
                <a16:creationId xmlns:a16="http://schemas.microsoft.com/office/drawing/2014/main" id="{F31D3E6A-58AB-4EC4-8FB0-BA0229DFF199}"/>
              </a:ext>
            </a:extLst>
          </p:cNvPr>
          <p:cNvSpPr>
            <a:spLocks noGrp="1"/>
          </p:cNvSpPr>
          <p:nvPr>
            <p:ph type="body" sz="quarter" idx="20"/>
          </p:nvPr>
        </p:nvSpPr>
        <p:spPr>
          <a:xfrm>
            <a:off x="491613" y="1649577"/>
            <a:ext cx="5424229" cy="455109"/>
          </a:xfrm>
          <a:prstGeom prst="rect">
            <a:avLst/>
          </a:prstGeom>
        </p:spPr>
        <p:txBody>
          <a:bodyPr vert="horz" lIns="0" tIns="0" rIns="0" bIns="0" anchor="t"/>
          <a:lstStyle>
            <a:lvl1pPr marL="0" indent="0">
              <a:lnSpc>
                <a:spcPct val="120000"/>
              </a:lnSpc>
              <a:buClrTx/>
              <a:buNone/>
              <a:defRPr sz="2400" b="1">
                <a:solidFill>
                  <a:schemeClr val="tx2"/>
                </a:solidFill>
              </a:defRPr>
            </a:lvl1pPr>
            <a:lvl2pPr>
              <a:lnSpc>
                <a:spcPct val="120000"/>
              </a:lnSpc>
              <a:buClrTx/>
              <a:defRPr sz="2400">
                <a:solidFill>
                  <a:srgbClr val="003359"/>
                </a:solidFill>
              </a:defRPr>
            </a:lvl2pPr>
            <a:lvl3pPr>
              <a:lnSpc>
                <a:spcPct val="120000"/>
              </a:lnSpc>
              <a:buClrTx/>
              <a:defRPr sz="2133">
                <a:solidFill>
                  <a:srgbClr val="003359"/>
                </a:solidFill>
              </a:defRPr>
            </a:lvl3pPr>
            <a:lvl4pPr>
              <a:lnSpc>
                <a:spcPct val="120000"/>
              </a:lnSpc>
              <a:buClrTx/>
              <a:defRPr sz="1867">
                <a:solidFill>
                  <a:srgbClr val="003359"/>
                </a:solidFill>
              </a:defRPr>
            </a:lvl4pPr>
            <a:lvl5pPr>
              <a:lnSpc>
                <a:spcPct val="120000"/>
              </a:lnSpc>
              <a:buClrTx/>
              <a:defRPr sz="1867">
                <a:solidFill>
                  <a:srgbClr val="003359"/>
                </a:solidFill>
              </a:defRPr>
            </a:lvl5pPr>
          </a:lstStyle>
          <a:p>
            <a:pPr lvl="0"/>
            <a:endParaRPr lang="en-US" dirty="0"/>
          </a:p>
        </p:txBody>
      </p:sp>
      <p:sp>
        <p:nvSpPr>
          <p:cNvPr id="11" name="Text Placeholder 2">
            <a:extLst>
              <a:ext uri="{FF2B5EF4-FFF2-40B4-BE49-F238E27FC236}">
                <a16:creationId xmlns:a16="http://schemas.microsoft.com/office/drawing/2014/main" id="{19C77F97-2FD4-4D1C-8E26-7FEB94949046}"/>
              </a:ext>
            </a:extLst>
          </p:cNvPr>
          <p:cNvSpPr>
            <a:spLocks noGrp="1"/>
          </p:cNvSpPr>
          <p:nvPr>
            <p:ph type="body" sz="quarter" idx="21"/>
          </p:nvPr>
        </p:nvSpPr>
        <p:spPr>
          <a:xfrm>
            <a:off x="495246" y="2176998"/>
            <a:ext cx="5422956" cy="3616074"/>
          </a:xfrm>
          <a:prstGeom prst="rect">
            <a:avLst/>
          </a:prstGeom>
        </p:spPr>
        <p:txBody>
          <a:bodyPr vert="horz" lIns="0" tIns="0" rIns="0" bIns="0"/>
          <a:lstStyle>
            <a:lvl1pPr marL="0" indent="0">
              <a:lnSpc>
                <a:spcPct val="120000"/>
              </a:lnSpc>
              <a:buClrTx/>
              <a:buFont typeface="Arial" panose="020B0604020202020204" pitchFamily="34" charset="0"/>
              <a:buNone/>
              <a:defRPr sz="2000">
                <a:solidFill>
                  <a:srgbClr val="003359"/>
                </a:solidFill>
              </a:defRPr>
            </a:lvl1pPr>
            <a:lvl2pPr>
              <a:lnSpc>
                <a:spcPct val="120000"/>
              </a:lnSpc>
              <a:buClrTx/>
              <a:defRPr sz="1800">
                <a:solidFill>
                  <a:srgbClr val="003359"/>
                </a:solidFill>
              </a:defRPr>
            </a:lvl2pPr>
            <a:lvl3pPr>
              <a:lnSpc>
                <a:spcPct val="120000"/>
              </a:lnSpc>
              <a:buClrTx/>
              <a:defRPr sz="1600">
                <a:solidFill>
                  <a:srgbClr val="003359"/>
                </a:solidFill>
              </a:defRPr>
            </a:lvl3pPr>
            <a:lvl4pPr>
              <a:lnSpc>
                <a:spcPct val="120000"/>
              </a:lnSpc>
              <a:buClrTx/>
              <a:defRPr sz="1600">
                <a:solidFill>
                  <a:srgbClr val="003359"/>
                </a:solidFill>
              </a:defRPr>
            </a:lvl4pPr>
            <a:lvl5pPr>
              <a:lnSpc>
                <a:spcPct val="120000"/>
              </a:lnSpc>
              <a:buClrTx/>
              <a:defRPr sz="1400">
                <a:solidFill>
                  <a:srgbClr val="003359"/>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2">
            <a:extLst>
              <a:ext uri="{FF2B5EF4-FFF2-40B4-BE49-F238E27FC236}">
                <a16:creationId xmlns:a16="http://schemas.microsoft.com/office/drawing/2014/main" id="{FD8228BD-0D3A-4C8B-AFED-4656BC9E8125}"/>
              </a:ext>
            </a:extLst>
          </p:cNvPr>
          <p:cNvSpPr>
            <a:spLocks noGrp="1"/>
          </p:cNvSpPr>
          <p:nvPr>
            <p:ph type="body" sz="quarter" idx="13"/>
          </p:nvPr>
        </p:nvSpPr>
        <p:spPr>
          <a:xfrm>
            <a:off x="495244" y="5997678"/>
            <a:ext cx="11194219" cy="290871"/>
          </a:xfrm>
          <a:prstGeom prst="rect">
            <a:avLst/>
          </a:prstGeom>
        </p:spPr>
        <p:txBody>
          <a:bodyPr vert="horz" lIns="0" tIns="0" rIns="0" bIns="0" anchor="b"/>
          <a:lstStyle>
            <a:lvl1pPr marL="0" indent="0" algn="l">
              <a:lnSpc>
                <a:spcPct val="120000"/>
              </a:lnSpc>
              <a:buClrTx/>
              <a:buNone/>
              <a:defRPr sz="1067">
                <a:solidFill>
                  <a:schemeClr val="bg1">
                    <a:lumMod val="50000"/>
                  </a:schemeClr>
                </a:solidFill>
              </a:defRPr>
            </a:lvl1pPr>
            <a:lvl2pPr>
              <a:lnSpc>
                <a:spcPct val="120000"/>
              </a:lnSpc>
              <a:buClrTx/>
              <a:defRPr sz="2400">
                <a:solidFill>
                  <a:srgbClr val="003359"/>
                </a:solidFill>
              </a:defRPr>
            </a:lvl2pPr>
            <a:lvl3pPr>
              <a:lnSpc>
                <a:spcPct val="120000"/>
              </a:lnSpc>
              <a:buClrTx/>
              <a:defRPr sz="2133">
                <a:solidFill>
                  <a:srgbClr val="003359"/>
                </a:solidFill>
              </a:defRPr>
            </a:lvl3pPr>
            <a:lvl4pPr>
              <a:lnSpc>
                <a:spcPct val="120000"/>
              </a:lnSpc>
              <a:buClrTx/>
              <a:defRPr sz="1867">
                <a:solidFill>
                  <a:srgbClr val="003359"/>
                </a:solidFill>
              </a:defRPr>
            </a:lvl4pPr>
            <a:lvl5pPr>
              <a:lnSpc>
                <a:spcPct val="120000"/>
              </a:lnSpc>
              <a:buClrTx/>
              <a:defRPr sz="1867">
                <a:solidFill>
                  <a:srgbClr val="003359"/>
                </a:solidFill>
              </a:defRPr>
            </a:lvl5pPr>
          </a:lstStyle>
          <a:p>
            <a:pPr lvl="0"/>
            <a:r>
              <a:rPr lang="en-US"/>
              <a:t>Click to edit Master text styles</a:t>
            </a:r>
          </a:p>
        </p:txBody>
      </p:sp>
    </p:spTree>
    <p:extLst>
      <p:ext uri="{BB962C8B-B14F-4D97-AF65-F5344CB8AC3E}">
        <p14:creationId xmlns:p14="http://schemas.microsoft.com/office/powerpoint/2010/main" val="3098738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ction Break Slide Option 1">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CC621A3-7D1E-4F0C-9113-EFD38CFB488D}"/>
              </a:ext>
            </a:extLst>
          </p:cNvPr>
          <p:cNvSpPr/>
          <p:nvPr userDrawn="1"/>
        </p:nvSpPr>
        <p:spPr>
          <a:xfrm>
            <a:off x="0" y="0"/>
            <a:ext cx="12192000" cy="636693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121899" tIns="60949" rIns="121899" bIns="60949" anchor="ctr"/>
          <a:lstStyle/>
          <a:p>
            <a:pPr algn="ctr" defTabSz="609475" eaLnBrk="1" fontAlgn="auto" hangingPunct="1">
              <a:spcBef>
                <a:spcPts val="0"/>
              </a:spcBef>
              <a:spcAft>
                <a:spcPts val="0"/>
              </a:spcAft>
              <a:defRPr/>
            </a:pPr>
            <a:endParaRPr lang="en-US" dirty="0"/>
          </a:p>
        </p:txBody>
      </p:sp>
      <p:sp>
        <p:nvSpPr>
          <p:cNvPr id="7" name="Slide Number Placeholder 2">
            <a:extLst>
              <a:ext uri="{FF2B5EF4-FFF2-40B4-BE49-F238E27FC236}">
                <a16:creationId xmlns:a16="http://schemas.microsoft.com/office/drawing/2014/main" id="{5AC3BFFC-2525-4614-BFDA-FB05DDBDB5E8}"/>
              </a:ext>
            </a:extLst>
          </p:cNvPr>
          <p:cNvSpPr>
            <a:spLocks noGrp="1"/>
          </p:cNvSpPr>
          <p:nvPr>
            <p:ph type="sldNum" sz="quarter" idx="10"/>
          </p:nvPr>
        </p:nvSpPr>
        <p:spPr/>
        <p:txBody>
          <a:bodyPr/>
          <a:lstStyle>
            <a:lvl1pPr>
              <a:defRPr/>
            </a:lvl1pPr>
          </a:lstStyle>
          <a:p>
            <a:pPr>
              <a:defRPr/>
            </a:pPr>
            <a:fld id="{7E517CB7-7C84-468D-B465-D22DAD9C7118}" type="slidenum">
              <a:rPr lang="en-US" altLang="en-US"/>
              <a:pPr>
                <a:defRPr/>
              </a:pPr>
              <a:t>‹#›</a:t>
            </a:fld>
            <a:endParaRPr lang="en-US" altLang="en-US"/>
          </a:p>
        </p:txBody>
      </p:sp>
      <p:pic>
        <p:nvPicPr>
          <p:cNvPr id="8" name="Picture 1">
            <a:extLst>
              <a:ext uri="{FF2B5EF4-FFF2-40B4-BE49-F238E27FC236}">
                <a16:creationId xmlns:a16="http://schemas.microsoft.com/office/drawing/2014/main" id="{1C2D50FC-468B-4211-8250-DA8F1468F2FB}"/>
              </a:ext>
            </a:extLst>
          </p:cNvPr>
          <p:cNvPicPr>
            <a:picLocks noChangeAspect="1"/>
          </p:cNvPicPr>
          <p:nvPr userDrawn="1"/>
        </p:nvPicPr>
        <p:blipFill>
          <a:blip r:embed="rId2"/>
          <a:srcRect/>
          <a:stretch/>
        </p:blipFill>
        <p:spPr bwMode="auto">
          <a:xfrm>
            <a:off x="10110788" y="519113"/>
            <a:ext cx="1579563" cy="5268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a:extLst>
              <a:ext uri="{FF2B5EF4-FFF2-40B4-BE49-F238E27FC236}">
                <a16:creationId xmlns:a16="http://schemas.microsoft.com/office/drawing/2014/main" id="{F4C360E9-0DE7-4DCF-8E7B-891A7E481337}"/>
              </a:ext>
            </a:extLst>
          </p:cNvPr>
          <p:cNvSpPr>
            <a:spLocks noGrp="1"/>
          </p:cNvSpPr>
          <p:nvPr>
            <p:ph type="ctrTitle"/>
          </p:nvPr>
        </p:nvSpPr>
        <p:spPr>
          <a:xfrm>
            <a:off x="440268" y="2254743"/>
            <a:ext cx="11252200" cy="1139977"/>
          </a:xfrm>
          <a:prstGeom prst="rect">
            <a:avLst/>
          </a:prstGeom>
        </p:spPr>
        <p:txBody>
          <a:bodyPr lIns="0" tIns="45712" rIns="91424" bIns="45712" anchor="b"/>
          <a:lstStyle>
            <a:lvl1pPr>
              <a:lnSpc>
                <a:spcPct val="100000"/>
              </a:lnSpc>
              <a:defRPr sz="3600" b="1" i="0" cap="all" baseline="0">
                <a:solidFill>
                  <a:schemeClr val="tx2"/>
                </a:solidFill>
                <a:latin typeface="Arial Narrow" panose="020B0606020202030204" pitchFamily="34" charset="0"/>
                <a:cs typeface="Arial"/>
              </a:defRPr>
            </a:lvl1pPr>
          </a:lstStyle>
          <a:p>
            <a:r>
              <a:rPr lang="en-US" dirty="0"/>
              <a:t>Click to edit Master title style</a:t>
            </a:r>
          </a:p>
        </p:txBody>
      </p:sp>
      <p:sp>
        <p:nvSpPr>
          <p:cNvPr id="9" name="Text Placeholder 2">
            <a:extLst>
              <a:ext uri="{FF2B5EF4-FFF2-40B4-BE49-F238E27FC236}">
                <a16:creationId xmlns:a16="http://schemas.microsoft.com/office/drawing/2014/main" id="{B9FD38FD-A376-4435-A603-E7BA542ED176}"/>
              </a:ext>
            </a:extLst>
          </p:cNvPr>
          <p:cNvSpPr>
            <a:spLocks noGrp="1"/>
          </p:cNvSpPr>
          <p:nvPr>
            <p:ph type="body" sz="quarter" idx="14"/>
          </p:nvPr>
        </p:nvSpPr>
        <p:spPr>
          <a:xfrm>
            <a:off x="440268" y="3530733"/>
            <a:ext cx="11252200" cy="487397"/>
          </a:xfrm>
          <a:prstGeom prst="rect">
            <a:avLst/>
          </a:prstGeom>
        </p:spPr>
        <p:txBody>
          <a:bodyPr vert="horz" lIns="0" tIns="0" rIns="0" bIns="0" anchor="t"/>
          <a:lstStyle>
            <a:lvl1pPr marL="0" indent="0">
              <a:lnSpc>
                <a:spcPct val="120000"/>
              </a:lnSpc>
              <a:buClrTx/>
              <a:buNone/>
              <a:defRPr sz="2000" b="0">
                <a:solidFill>
                  <a:schemeClr val="tx2"/>
                </a:solidFill>
              </a:defRPr>
            </a:lvl1pPr>
            <a:lvl2pPr>
              <a:lnSpc>
                <a:spcPct val="120000"/>
              </a:lnSpc>
              <a:buClrTx/>
              <a:defRPr sz="2400">
                <a:solidFill>
                  <a:srgbClr val="003359"/>
                </a:solidFill>
              </a:defRPr>
            </a:lvl2pPr>
            <a:lvl3pPr>
              <a:lnSpc>
                <a:spcPct val="120000"/>
              </a:lnSpc>
              <a:buClrTx/>
              <a:defRPr sz="2133">
                <a:solidFill>
                  <a:srgbClr val="003359"/>
                </a:solidFill>
              </a:defRPr>
            </a:lvl3pPr>
            <a:lvl4pPr>
              <a:lnSpc>
                <a:spcPct val="120000"/>
              </a:lnSpc>
              <a:buClrTx/>
              <a:defRPr sz="1867">
                <a:solidFill>
                  <a:srgbClr val="003359"/>
                </a:solidFill>
              </a:defRPr>
            </a:lvl4pPr>
            <a:lvl5pPr>
              <a:lnSpc>
                <a:spcPct val="120000"/>
              </a:lnSpc>
              <a:buClrTx/>
              <a:defRPr sz="1867">
                <a:solidFill>
                  <a:srgbClr val="003359"/>
                </a:solidFill>
              </a:defRPr>
            </a:lvl5pPr>
          </a:lstStyle>
          <a:p>
            <a:pPr lvl="0"/>
            <a:r>
              <a:rPr lang="en-US" dirty="0"/>
              <a:t>Click to edit Master text styles</a:t>
            </a:r>
          </a:p>
        </p:txBody>
      </p:sp>
    </p:spTree>
    <p:extLst>
      <p:ext uri="{BB962C8B-B14F-4D97-AF65-F5344CB8AC3E}">
        <p14:creationId xmlns:p14="http://schemas.microsoft.com/office/powerpoint/2010/main" val="15326405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Break Slide Option 2">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6A168A0-838A-47AF-A23A-AC71DCCEFD89}"/>
              </a:ext>
            </a:extLst>
          </p:cNvPr>
          <p:cNvSpPr/>
          <p:nvPr userDrawn="1"/>
        </p:nvSpPr>
        <p:spPr>
          <a:xfrm>
            <a:off x="0" y="0"/>
            <a:ext cx="12192000" cy="6858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lIns="121899" tIns="60949" rIns="121899" bIns="60949" anchor="ctr"/>
          <a:lstStyle/>
          <a:p>
            <a:pPr algn="ctr" defTabSz="609475" eaLnBrk="1" fontAlgn="auto" hangingPunct="1">
              <a:spcBef>
                <a:spcPts val="0"/>
              </a:spcBef>
              <a:spcAft>
                <a:spcPts val="0"/>
              </a:spcAft>
              <a:defRPr/>
            </a:pPr>
            <a:endParaRPr lang="en-US" dirty="0"/>
          </a:p>
        </p:txBody>
      </p:sp>
      <p:sp>
        <p:nvSpPr>
          <p:cNvPr id="5" name="Rectangle 10">
            <a:extLst>
              <a:ext uri="{FF2B5EF4-FFF2-40B4-BE49-F238E27FC236}">
                <a16:creationId xmlns:a16="http://schemas.microsoft.com/office/drawing/2014/main" id="{92CFAB18-3DFB-45A8-8869-1CC5BBFDC8D9}"/>
              </a:ext>
            </a:extLst>
          </p:cNvPr>
          <p:cNvSpPr>
            <a:spLocks/>
          </p:cNvSpPr>
          <p:nvPr userDrawn="1"/>
        </p:nvSpPr>
        <p:spPr bwMode="auto">
          <a:xfrm>
            <a:off x="488951" y="6460068"/>
            <a:ext cx="1991783" cy="192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b"/>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defRPr/>
            </a:pPr>
            <a:r>
              <a:rPr lang="en-US" altLang="en-US" sz="1067">
                <a:solidFill>
                  <a:srgbClr val="FFFFFF"/>
                </a:solidFill>
                <a:cs typeface="Arial" panose="020B0604020202020204" pitchFamily="34" charset="0"/>
              </a:rPr>
              <a:t>Confidential and proprietary. </a:t>
            </a:r>
            <a:endParaRPr lang="en-US" altLang="en-US" sz="800">
              <a:solidFill>
                <a:srgbClr val="FFFFFF"/>
              </a:solidFill>
              <a:cs typeface="Arial" panose="020B0604020202020204" pitchFamily="34" charset="0"/>
              <a:sym typeface="Arial" panose="020B0604020202020204" pitchFamily="34" charset="0"/>
            </a:endParaRPr>
          </a:p>
        </p:txBody>
      </p:sp>
      <p:sp>
        <p:nvSpPr>
          <p:cNvPr id="8" name="Slide Number Placeholder 2">
            <a:extLst>
              <a:ext uri="{FF2B5EF4-FFF2-40B4-BE49-F238E27FC236}">
                <a16:creationId xmlns:a16="http://schemas.microsoft.com/office/drawing/2014/main" id="{B52D459D-DD4E-4C95-A7B3-E22EC5D5D7CD}"/>
              </a:ext>
            </a:extLst>
          </p:cNvPr>
          <p:cNvSpPr>
            <a:spLocks noGrp="1"/>
          </p:cNvSpPr>
          <p:nvPr>
            <p:ph type="sldNum" sz="quarter" idx="10"/>
          </p:nvPr>
        </p:nvSpPr>
        <p:spPr/>
        <p:txBody>
          <a:bodyPr/>
          <a:lstStyle>
            <a:lvl1pPr>
              <a:defRPr>
                <a:solidFill>
                  <a:schemeClr val="bg1"/>
                </a:solidFill>
              </a:defRPr>
            </a:lvl1pPr>
          </a:lstStyle>
          <a:p>
            <a:pPr>
              <a:defRPr/>
            </a:pPr>
            <a:fld id="{0AED435A-72E1-49F7-AB02-D2C6C7ECEE1F}" type="slidenum">
              <a:rPr lang="en-US" altLang="en-US"/>
              <a:pPr>
                <a:defRPr/>
              </a:pPr>
              <a:t>‹#›</a:t>
            </a:fld>
            <a:endParaRPr lang="en-US" altLang="en-US"/>
          </a:p>
        </p:txBody>
      </p:sp>
      <p:pic>
        <p:nvPicPr>
          <p:cNvPr id="10" name="Picture 1">
            <a:extLst>
              <a:ext uri="{FF2B5EF4-FFF2-40B4-BE49-F238E27FC236}">
                <a16:creationId xmlns:a16="http://schemas.microsoft.com/office/drawing/2014/main" id="{FE22B7B2-4A14-44D7-A989-D52B5E9F0C45}"/>
              </a:ext>
            </a:extLst>
          </p:cNvPr>
          <p:cNvPicPr>
            <a:picLocks noChangeAspect="1"/>
          </p:cNvPicPr>
          <p:nvPr userDrawn="1"/>
        </p:nvPicPr>
        <p:blipFill>
          <a:blip r:embed="rId2"/>
          <a:srcRect/>
          <a:stretch/>
        </p:blipFill>
        <p:spPr bwMode="auto">
          <a:xfrm>
            <a:off x="10110788" y="519113"/>
            <a:ext cx="1579563" cy="5268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itle 1">
            <a:extLst>
              <a:ext uri="{FF2B5EF4-FFF2-40B4-BE49-F238E27FC236}">
                <a16:creationId xmlns:a16="http://schemas.microsoft.com/office/drawing/2014/main" id="{314F65D5-7D15-6B41-8833-70AA35E2A18A}"/>
              </a:ext>
            </a:extLst>
          </p:cNvPr>
          <p:cNvSpPr>
            <a:spLocks noGrp="1"/>
          </p:cNvSpPr>
          <p:nvPr>
            <p:ph type="ctrTitle"/>
          </p:nvPr>
        </p:nvSpPr>
        <p:spPr>
          <a:xfrm>
            <a:off x="440268" y="2254743"/>
            <a:ext cx="11252200" cy="1139977"/>
          </a:xfrm>
          <a:prstGeom prst="rect">
            <a:avLst/>
          </a:prstGeom>
        </p:spPr>
        <p:txBody>
          <a:bodyPr lIns="0" tIns="45712" rIns="91424" bIns="45712" anchor="b"/>
          <a:lstStyle>
            <a:lvl1pPr>
              <a:lnSpc>
                <a:spcPct val="100000"/>
              </a:lnSpc>
              <a:defRPr sz="3600" b="1" i="0" cap="all" baseline="0">
                <a:solidFill>
                  <a:schemeClr val="bg1"/>
                </a:solidFill>
                <a:latin typeface="Arial Narrow" panose="020B0606020202030204" pitchFamily="34" charset="0"/>
                <a:cs typeface="Arial"/>
              </a:defRPr>
            </a:lvl1pPr>
          </a:lstStyle>
          <a:p>
            <a:r>
              <a:rPr lang="en-US" dirty="0"/>
              <a:t>Click to edit Master title style</a:t>
            </a:r>
          </a:p>
        </p:txBody>
      </p:sp>
      <p:sp>
        <p:nvSpPr>
          <p:cNvPr id="12" name="Text Placeholder 2">
            <a:extLst>
              <a:ext uri="{FF2B5EF4-FFF2-40B4-BE49-F238E27FC236}">
                <a16:creationId xmlns:a16="http://schemas.microsoft.com/office/drawing/2014/main" id="{89C5BA3A-03B9-9040-9E2E-BC3A29E291AB}"/>
              </a:ext>
            </a:extLst>
          </p:cNvPr>
          <p:cNvSpPr>
            <a:spLocks noGrp="1"/>
          </p:cNvSpPr>
          <p:nvPr>
            <p:ph type="body" sz="quarter" idx="14"/>
          </p:nvPr>
        </p:nvSpPr>
        <p:spPr>
          <a:xfrm>
            <a:off x="440268" y="3530733"/>
            <a:ext cx="11252200" cy="487397"/>
          </a:xfrm>
          <a:prstGeom prst="rect">
            <a:avLst/>
          </a:prstGeom>
        </p:spPr>
        <p:txBody>
          <a:bodyPr vert="horz" lIns="0" tIns="0" rIns="0" bIns="0" anchor="t"/>
          <a:lstStyle>
            <a:lvl1pPr marL="0" indent="0">
              <a:lnSpc>
                <a:spcPct val="120000"/>
              </a:lnSpc>
              <a:buClrTx/>
              <a:buNone/>
              <a:defRPr sz="2000" b="0">
                <a:solidFill>
                  <a:schemeClr val="bg1"/>
                </a:solidFill>
              </a:defRPr>
            </a:lvl1pPr>
            <a:lvl2pPr>
              <a:lnSpc>
                <a:spcPct val="120000"/>
              </a:lnSpc>
              <a:buClrTx/>
              <a:defRPr sz="2400">
                <a:solidFill>
                  <a:srgbClr val="003359"/>
                </a:solidFill>
              </a:defRPr>
            </a:lvl2pPr>
            <a:lvl3pPr>
              <a:lnSpc>
                <a:spcPct val="120000"/>
              </a:lnSpc>
              <a:buClrTx/>
              <a:defRPr sz="2133">
                <a:solidFill>
                  <a:srgbClr val="003359"/>
                </a:solidFill>
              </a:defRPr>
            </a:lvl3pPr>
            <a:lvl4pPr>
              <a:lnSpc>
                <a:spcPct val="120000"/>
              </a:lnSpc>
              <a:buClrTx/>
              <a:defRPr sz="1867">
                <a:solidFill>
                  <a:srgbClr val="003359"/>
                </a:solidFill>
              </a:defRPr>
            </a:lvl4pPr>
            <a:lvl5pPr>
              <a:lnSpc>
                <a:spcPct val="120000"/>
              </a:lnSpc>
              <a:buClrTx/>
              <a:defRPr sz="1867">
                <a:solidFill>
                  <a:srgbClr val="003359"/>
                </a:solidFill>
              </a:defRPr>
            </a:lvl5pPr>
          </a:lstStyle>
          <a:p>
            <a:pPr lvl="0"/>
            <a:r>
              <a:rPr lang="en-US" dirty="0"/>
              <a:t>Click to edit Master text styles</a:t>
            </a:r>
          </a:p>
        </p:txBody>
      </p:sp>
    </p:spTree>
    <p:extLst>
      <p:ext uri="{BB962C8B-B14F-4D97-AF65-F5344CB8AC3E}">
        <p14:creationId xmlns:p14="http://schemas.microsoft.com/office/powerpoint/2010/main" val="15480950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Break Slide Option 3">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88BAE05-E624-4E15-960F-F011A879F53E}"/>
              </a:ext>
            </a:extLst>
          </p:cNvPr>
          <p:cNvSpPr/>
          <p:nvPr userDrawn="1"/>
        </p:nvSpPr>
        <p:spPr>
          <a:xfrm>
            <a:off x="0" y="0"/>
            <a:ext cx="1219200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lIns="121899" tIns="60949" rIns="121899" bIns="60949" anchor="ctr"/>
          <a:lstStyle/>
          <a:p>
            <a:pPr algn="ctr" defTabSz="609475" eaLnBrk="1" fontAlgn="auto" hangingPunct="1">
              <a:spcBef>
                <a:spcPts val="0"/>
              </a:spcBef>
              <a:spcAft>
                <a:spcPts val="0"/>
              </a:spcAft>
              <a:defRPr/>
            </a:pPr>
            <a:endParaRPr lang="en-US"/>
          </a:p>
        </p:txBody>
      </p:sp>
      <p:sp>
        <p:nvSpPr>
          <p:cNvPr id="5" name="Rectangle 10">
            <a:extLst>
              <a:ext uri="{FF2B5EF4-FFF2-40B4-BE49-F238E27FC236}">
                <a16:creationId xmlns:a16="http://schemas.microsoft.com/office/drawing/2014/main" id="{1B97FFFA-61D5-42EF-91F7-767A78A73B22}"/>
              </a:ext>
            </a:extLst>
          </p:cNvPr>
          <p:cNvSpPr>
            <a:spLocks/>
          </p:cNvSpPr>
          <p:nvPr userDrawn="1"/>
        </p:nvSpPr>
        <p:spPr bwMode="auto">
          <a:xfrm>
            <a:off x="488951" y="6460068"/>
            <a:ext cx="1991783" cy="192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b"/>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defRPr/>
            </a:pPr>
            <a:r>
              <a:rPr lang="en-US" altLang="en-US" sz="1067">
                <a:solidFill>
                  <a:srgbClr val="FFFFFF"/>
                </a:solidFill>
                <a:cs typeface="Arial" panose="020B0604020202020204" pitchFamily="34" charset="0"/>
              </a:rPr>
              <a:t>Confidential and proprietary. </a:t>
            </a:r>
            <a:endParaRPr lang="en-US" altLang="en-US" sz="800">
              <a:solidFill>
                <a:srgbClr val="FFFFFF"/>
              </a:solidFill>
              <a:cs typeface="Arial" panose="020B0604020202020204" pitchFamily="34" charset="0"/>
              <a:sym typeface="Arial" panose="020B0604020202020204" pitchFamily="34" charset="0"/>
            </a:endParaRPr>
          </a:p>
        </p:txBody>
      </p:sp>
      <p:sp>
        <p:nvSpPr>
          <p:cNvPr id="8" name="Slide Number Placeholder 2">
            <a:extLst>
              <a:ext uri="{FF2B5EF4-FFF2-40B4-BE49-F238E27FC236}">
                <a16:creationId xmlns:a16="http://schemas.microsoft.com/office/drawing/2014/main" id="{A9BCE3DB-64D2-44AC-AD1C-B173C48A2094}"/>
              </a:ext>
            </a:extLst>
          </p:cNvPr>
          <p:cNvSpPr>
            <a:spLocks noGrp="1"/>
          </p:cNvSpPr>
          <p:nvPr>
            <p:ph type="sldNum" sz="quarter" idx="10"/>
          </p:nvPr>
        </p:nvSpPr>
        <p:spPr/>
        <p:txBody>
          <a:bodyPr/>
          <a:lstStyle>
            <a:lvl1pPr>
              <a:defRPr>
                <a:solidFill>
                  <a:schemeClr val="bg1"/>
                </a:solidFill>
              </a:defRPr>
            </a:lvl1pPr>
          </a:lstStyle>
          <a:p>
            <a:pPr>
              <a:defRPr/>
            </a:pPr>
            <a:fld id="{6B11A170-94E1-4994-8B17-27EB5B9FB9B1}" type="slidenum">
              <a:rPr lang="en-US" altLang="en-US"/>
              <a:pPr>
                <a:defRPr/>
              </a:pPr>
              <a:t>‹#›</a:t>
            </a:fld>
            <a:endParaRPr lang="en-US" altLang="en-US"/>
          </a:p>
        </p:txBody>
      </p:sp>
      <p:pic>
        <p:nvPicPr>
          <p:cNvPr id="9" name="Picture 1">
            <a:extLst>
              <a:ext uri="{FF2B5EF4-FFF2-40B4-BE49-F238E27FC236}">
                <a16:creationId xmlns:a16="http://schemas.microsoft.com/office/drawing/2014/main" id="{954756FB-0CA1-4FF0-A9AE-B9DFE6FD5C6B}"/>
              </a:ext>
            </a:extLst>
          </p:cNvPr>
          <p:cNvPicPr>
            <a:picLocks noChangeAspect="1"/>
          </p:cNvPicPr>
          <p:nvPr userDrawn="1"/>
        </p:nvPicPr>
        <p:blipFill>
          <a:blip r:embed="rId2"/>
          <a:srcRect/>
          <a:stretch/>
        </p:blipFill>
        <p:spPr bwMode="auto">
          <a:xfrm>
            <a:off x="10110788" y="519113"/>
            <a:ext cx="1579563" cy="5268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itle 1">
            <a:extLst>
              <a:ext uri="{FF2B5EF4-FFF2-40B4-BE49-F238E27FC236}">
                <a16:creationId xmlns:a16="http://schemas.microsoft.com/office/drawing/2014/main" id="{33E5D81C-816E-7743-9BDB-4703A851AD68}"/>
              </a:ext>
            </a:extLst>
          </p:cNvPr>
          <p:cNvSpPr>
            <a:spLocks noGrp="1"/>
          </p:cNvSpPr>
          <p:nvPr>
            <p:ph type="ctrTitle"/>
          </p:nvPr>
        </p:nvSpPr>
        <p:spPr>
          <a:xfrm>
            <a:off x="440268" y="2254743"/>
            <a:ext cx="11252200" cy="1139977"/>
          </a:xfrm>
          <a:prstGeom prst="rect">
            <a:avLst/>
          </a:prstGeom>
        </p:spPr>
        <p:txBody>
          <a:bodyPr lIns="0" tIns="45712" rIns="91424" bIns="45712" anchor="b"/>
          <a:lstStyle>
            <a:lvl1pPr>
              <a:lnSpc>
                <a:spcPct val="100000"/>
              </a:lnSpc>
              <a:defRPr sz="3600" b="1" i="0" cap="all" baseline="0">
                <a:solidFill>
                  <a:schemeClr val="bg1"/>
                </a:solidFill>
                <a:latin typeface="Arial Narrow" panose="020B0606020202030204" pitchFamily="34" charset="0"/>
                <a:cs typeface="Arial"/>
              </a:defRPr>
            </a:lvl1pPr>
          </a:lstStyle>
          <a:p>
            <a:r>
              <a:rPr lang="en-US" dirty="0"/>
              <a:t>Click to edit Master title style</a:t>
            </a:r>
          </a:p>
        </p:txBody>
      </p:sp>
      <p:sp>
        <p:nvSpPr>
          <p:cNvPr id="13" name="Text Placeholder 2">
            <a:extLst>
              <a:ext uri="{FF2B5EF4-FFF2-40B4-BE49-F238E27FC236}">
                <a16:creationId xmlns:a16="http://schemas.microsoft.com/office/drawing/2014/main" id="{D064C841-565F-7E4B-8F29-1BED0B04C9B8}"/>
              </a:ext>
            </a:extLst>
          </p:cNvPr>
          <p:cNvSpPr>
            <a:spLocks noGrp="1"/>
          </p:cNvSpPr>
          <p:nvPr>
            <p:ph type="body" sz="quarter" idx="14"/>
          </p:nvPr>
        </p:nvSpPr>
        <p:spPr>
          <a:xfrm>
            <a:off x="440268" y="3530733"/>
            <a:ext cx="11252200" cy="487397"/>
          </a:xfrm>
          <a:prstGeom prst="rect">
            <a:avLst/>
          </a:prstGeom>
        </p:spPr>
        <p:txBody>
          <a:bodyPr vert="horz" lIns="0" tIns="0" rIns="0" bIns="0" anchor="t"/>
          <a:lstStyle>
            <a:lvl1pPr marL="0" indent="0">
              <a:lnSpc>
                <a:spcPct val="120000"/>
              </a:lnSpc>
              <a:buClrTx/>
              <a:buNone/>
              <a:defRPr sz="2000" b="0">
                <a:solidFill>
                  <a:schemeClr val="bg1"/>
                </a:solidFill>
              </a:defRPr>
            </a:lvl1pPr>
            <a:lvl2pPr>
              <a:lnSpc>
                <a:spcPct val="120000"/>
              </a:lnSpc>
              <a:buClrTx/>
              <a:defRPr sz="2400">
                <a:solidFill>
                  <a:srgbClr val="003359"/>
                </a:solidFill>
              </a:defRPr>
            </a:lvl2pPr>
            <a:lvl3pPr>
              <a:lnSpc>
                <a:spcPct val="120000"/>
              </a:lnSpc>
              <a:buClrTx/>
              <a:defRPr sz="2133">
                <a:solidFill>
                  <a:srgbClr val="003359"/>
                </a:solidFill>
              </a:defRPr>
            </a:lvl3pPr>
            <a:lvl4pPr>
              <a:lnSpc>
                <a:spcPct val="120000"/>
              </a:lnSpc>
              <a:buClrTx/>
              <a:defRPr sz="1867">
                <a:solidFill>
                  <a:srgbClr val="003359"/>
                </a:solidFill>
              </a:defRPr>
            </a:lvl4pPr>
            <a:lvl5pPr>
              <a:lnSpc>
                <a:spcPct val="120000"/>
              </a:lnSpc>
              <a:buClrTx/>
              <a:defRPr sz="1867">
                <a:solidFill>
                  <a:srgbClr val="003359"/>
                </a:solidFill>
              </a:defRPr>
            </a:lvl5pPr>
          </a:lstStyle>
          <a:p>
            <a:pPr lvl="0"/>
            <a:r>
              <a:rPr lang="en-US" dirty="0"/>
              <a:t>Click to edit Master text styles</a:t>
            </a:r>
          </a:p>
        </p:txBody>
      </p:sp>
    </p:spTree>
    <p:extLst>
      <p:ext uri="{BB962C8B-B14F-4D97-AF65-F5344CB8AC3E}">
        <p14:creationId xmlns:p14="http://schemas.microsoft.com/office/powerpoint/2010/main" val="1415655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Content Slide_ 1 Column">
    <p:spTree>
      <p:nvGrpSpPr>
        <p:cNvPr id="1" name=""/>
        <p:cNvGrpSpPr/>
        <p:nvPr/>
      </p:nvGrpSpPr>
      <p:grpSpPr>
        <a:xfrm>
          <a:off x="0" y="0"/>
          <a:ext cx="0" cy="0"/>
          <a:chOff x="0" y="0"/>
          <a:chExt cx="0" cy="0"/>
        </a:xfrm>
      </p:grpSpPr>
      <p:sp>
        <p:nvSpPr>
          <p:cNvPr id="8" name="Title Placeholder 1">
            <a:extLst>
              <a:ext uri="{FF2B5EF4-FFF2-40B4-BE49-F238E27FC236}">
                <a16:creationId xmlns:a16="http://schemas.microsoft.com/office/drawing/2014/main" id="{D658B698-603C-4D09-B195-61C76C731DFE}"/>
              </a:ext>
            </a:extLst>
          </p:cNvPr>
          <p:cNvSpPr>
            <a:spLocks noGrp="1"/>
          </p:cNvSpPr>
          <p:nvPr>
            <p:ph type="title" hasCustomPrompt="1"/>
          </p:nvPr>
        </p:nvSpPr>
        <p:spPr>
          <a:xfrm>
            <a:off x="576072" y="402336"/>
            <a:ext cx="10972800" cy="838196"/>
          </a:xfrm>
          <a:prstGeom prst="rect">
            <a:avLst/>
          </a:prstGeom>
        </p:spPr>
        <p:txBody>
          <a:bodyPr vert="horz" lIns="91440" tIns="45720" rIns="91440" bIns="45720" rtlCol="0" anchor="b">
            <a:noAutofit/>
          </a:bodyPr>
          <a:lstStyle>
            <a:lvl1pPr>
              <a:defRPr sz="2600"/>
            </a:lvl1pPr>
          </a:lstStyle>
          <a:p>
            <a:r>
              <a:rPr lang="en-US"/>
              <a:t>Click to edit master title style</a:t>
            </a:r>
          </a:p>
        </p:txBody>
      </p:sp>
      <p:sp>
        <p:nvSpPr>
          <p:cNvPr id="10" name="TextBox 9">
            <a:extLst>
              <a:ext uri="{FF2B5EF4-FFF2-40B4-BE49-F238E27FC236}">
                <a16:creationId xmlns:a16="http://schemas.microsoft.com/office/drawing/2014/main" id="{13A6667B-0994-4D4F-9955-A257936BAE3F}"/>
              </a:ext>
            </a:extLst>
          </p:cNvPr>
          <p:cNvSpPr txBox="1"/>
          <p:nvPr userDrawn="1"/>
        </p:nvSpPr>
        <p:spPr>
          <a:xfrm>
            <a:off x="9979025" y="6417812"/>
            <a:ext cx="1569847" cy="215444"/>
          </a:xfrm>
          <a:prstGeom prst="rect">
            <a:avLst/>
          </a:prstGeom>
          <a:noFill/>
        </p:spPr>
        <p:txBody>
          <a:bodyPr wrap="square" rIns="0"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800">
                <a:solidFill>
                  <a:schemeClr val="bg1">
                    <a:lumMod val="65000"/>
                  </a:schemeClr>
                </a:solidFill>
              </a:rPr>
              <a:t>Confidential and proprietary</a:t>
            </a:r>
          </a:p>
        </p:txBody>
      </p:sp>
      <p:sp>
        <p:nvSpPr>
          <p:cNvPr id="19" name="Text Placeholder 21">
            <a:extLst>
              <a:ext uri="{FF2B5EF4-FFF2-40B4-BE49-F238E27FC236}">
                <a16:creationId xmlns:a16="http://schemas.microsoft.com/office/drawing/2014/main" id="{CBCADD39-284D-4484-BC17-144D90CEE8FF}"/>
              </a:ext>
            </a:extLst>
          </p:cNvPr>
          <p:cNvSpPr>
            <a:spLocks noGrp="1"/>
          </p:cNvSpPr>
          <p:nvPr>
            <p:ph type="body" sz="quarter" idx="13" hasCustomPrompt="1"/>
          </p:nvPr>
        </p:nvSpPr>
        <p:spPr>
          <a:xfrm>
            <a:off x="576072" y="1316736"/>
            <a:ext cx="10972800" cy="4690872"/>
          </a:xfrm>
          <a:prstGeom prst="rect">
            <a:avLst/>
          </a:prstGeom>
        </p:spPr>
        <p:txBody>
          <a:bodyPr/>
          <a:lstStyle>
            <a:lvl1pPr>
              <a:defRPr/>
            </a:lvl1pPr>
            <a:lvl3pPr marL="1200150" indent="-285750">
              <a:buFont typeface="Arial" panose="020B0604020202020204" pitchFamily="34" charset="0"/>
              <a:buChar char="‒"/>
              <a:defRPr/>
            </a:lvl3pPr>
          </a:lstStyle>
          <a:p>
            <a:pPr lvl="0"/>
            <a:r>
              <a:rPr lang="en-US"/>
              <a:t>Click to edit master text styles</a:t>
            </a:r>
          </a:p>
          <a:p>
            <a:pPr lvl="1"/>
            <a:r>
              <a:rPr lang="en-US"/>
              <a:t>Second level</a:t>
            </a:r>
          </a:p>
          <a:p>
            <a:pPr lvl="2"/>
            <a:r>
              <a:rPr lang="en-US"/>
              <a:t>Third level</a:t>
            </a:r>
          </a:p>
        </p:txBody>
      </p:sp>
      <p:pic>
        <p:nvPicPr>
          <p:cNvPr id="3" name="Picture 2">
            <a:extLst>
              <a:ext uri="{FF2B5EF4-FFF2-40B4-BE49-F238E27FC236}">
                <a16:creationId xmlns:a16="http://schemas.microsoft.com/office/drawing/2014/main" id="{B6AA1CC8-4F80-475C-AA04-DFC9B6C003D0}"/>
              </a:ext>
            </a:extLst>
          </p:cNvPr>
          <p:cNvPicPr>
            <a:picLocks noChangeAspect="1"/>
          </p:cNvPicPr>
          <p:nvPr userDrawn="1"/>
        </p:nvPicPr>
        <p:blipFill>
          <a:blip r:embed="rId2"/>
          <a:stretch>
            <a:fillRect/>
          </a:stretch>
        </p:blipFill>
        <p:spPr>
          <a:xfrm>
            <a:off x="576072" y="6319821"/>
            <a:ext cx="659788" cy="289057"/>
          </a:xfrm>
          <a:prstGeom prst="rect">
            <a:avLst/>
          </a:prstGeom>
        </p:spPr>
      </p:pic>
      <p:sp>
        <p:nvSpPr>
          <p:cNvPr id="9" name="Slide Number Placeholder 2">
            <a:extLst>
              <a:ext uri="{FF2B5EF4-FFF2-40B4-BE49-F238E27FC236}">
                <a16:creationId xmlns:a16="http://schemas.microsoft.com/office/drawing/2014/main" id="{C21B8803-EBC7-4DE9-B97F-5B33742FDE7A}"/>
              </a:ext>
            </a:extLst>
          </p:cNvPr>
          <p:cNvSpPr>
            <a:spLocks noGrp="1"/>
          </p:cNvSpPr>
          <p:nvPr>
            <p:ph type="sldNum" sz="quarter" idx="4"/>
          </p:nvPr>
        </p:nvSpPr>
        <p:spPr>
          <a:xfrm>
            <a:off x="11548872" y="6493556"/>
            <a:ext cx="397520" cy="139700"/>
          </a:xfrm>
          <a:prstGeom prst="rect">
            <a:avLst/>
          </a:prstGeom>
        </p:spPr>
        <p:txBody>
          <a:bodyPr vert="horz" wrap="square" lIns="91424" tIns="45712" rIns="91424" bIns="45712" numCol="1" anchor="b" anchorCtr="0" compatLnSpc="1">
            <a:prstTxWarp prst="textNoShape">
              <a:avLst/>
            </a:prstTxWarp>
          </a:bodyPr>
          <a:lstStyle>
            <a:lvl1pPr algn="r" eaLnBrk="1" hangingPunct="1">
              <a:defRPr sz="800">
                <a:solidFill>
                  <a:schemeClr val="bg1"/>
                </a:solidFill>
                <a:cs typeface="Arial" panose="020B0604020202020204" pitchFamily="34" charset="0"/>
              </a:defRPr>
            </a:lvl1pPr>
          </a:lstStyle>
          <a:p>
            <a:pPr>
              <a:defRPr/>
            </a:pPr>
            <a:fld id="{91C9DDE2-2A82-40CB-8720-63ED4DB5F163}" type="slidenum">
              <a:rPr lang="en-US" altLang="en-US" smtClean="0"/>
              <a:pPr>
                <a:defRPr/>
              </a:pPr>
              <a:t>‹#›</a:t>
            </a:fld>
            <a:endParaRPr lang="en-US" altLang="en-US"/>
          </a:p>
        </p:txBody>
      </p:sp>
    </p:spTree>
    <p:extLst>
      <p:ext uri="{BB962C8B-B14F-4D97-AF65-F5344CB8AC3E}">
        <p14:creationId xmlns:p14="http://schemas.microsoft.com/office/powerpoint/2010/main" val="3159283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hoto #4)">
    <p:spTree>
      <p:nvGrpSpPr>
        <p:cNvPr id="1" name=""/>
        <p:cNvGrpSpPr/>
        <p:nvPr/>
      </p:nvGrpSpPr>
      <p:grpSpPr>
        <a:xfrm>
          <a:off x="0" y="0"/>
          <a:ext cx="0" cy="0"/>
          <a:chOff x="0" y="0"/>
          <a:chExt cx="0" cy="0"/>
        </a:xfrm>
      </p:grpSpPr>
      <p:pic>
        <p:nvPicPr>
          <p:cNvPr id="4" name="Picture 7" descr="Person typing on laptop">
            <a:extLst>
              <a:ext uri="{FF2B5EF4-FFF2-40B4-BE49-F238E27FC236}">
                <a16:creationId xmlns:a16="http://schemas.microsoft.com/office/drawing/2014/main" id="{DDF89595-4240-45A7-82B4-6870568BC029}"/>
              </a:ext>
            </a:extLst>
          </p:cNvPr>
          <p:cNvPicPr>
            <a:picLocks noChangeAspect="1"/>
          </p:cNvPicPr>
          <p:nvPr userDrawn="1"/>
        </p:nvPicPr>
        <p:blipFill rotWithShape="1">
          <a:blip r:embed="rId2"/>
          <a:srcRect b="11799"/>
          <a:stretch/>
        </p:blipFill>
        <p:spPr bwMode="auto">
          <a:xfrm>
            <a:off x="-17728" y="-88900"/>
            <a:ext cx="12209728" cy="701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10">
            <a:extLst>
              <a:ext uri="{FF2B5EF4-FFF2-40B4-BE49-F238E27FC236}">
                <a16:creationId xmlns:a16="http://schemas.microsoft.com/office/drawing/2014/main" id="{F811C796-E159-427D-8158-4BDCF4F40F3D}"/>
              </a:ext>
            </a:extLst>
          </p:cNvPr>
          <p:cNvSpPr>
            <a:spLocks/>
          </p:cNvSpPr>
          <p:nvPr userDrawn="1"/>
        </p:nvSpPr>
        <p:spPr bwMode="auto">
          <a:xfrm>
            <a:off x="2673351" y="6460068"/>
            <a:ext cx="9004300" cy="192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b"/>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eaLnBrk="1" hangingPunct="1">
              <a:defRPr/>
            </a:pPr>
            <a:r>
              <a:rPr lang="en-US" altLang="en-US" sz="1067">
                <a:solidFill>
                  <a:srgbClr val="FFFFFF"/>
                </a:solidFill>
                <a:cs typeface="Arial" panose="020B0604020202020204" pitchFamily="34" charset="0"/>
              </a:rPr>
              <a:t>Blue Cross</a:t>
            </a:r>
            <a:r>
              <a:rPr lang="en-US" altLang="en-US" sz="1067" baseline="30000">
                <a:solidFill>
                  <a:srgbClr val="FFFFFF"/>
                </a:solidFill>
                <a:cs typeface="Arial" panose="020B0604020202020204" pitchFamily="34" charset="0"/>
              </a:rPr>
              <a:t>®</a:t>
            </a:r>
            <a:r>
              <a:rPr lang="en-US" altLang="en-US" sz="1067">
                <a:solidFill>
                  <a:srgbClr val="FFFFFF"/>
                </a:solidFill>
                <a:cs typeface="Arial" panose="020B0604020202020204" pitchFamily="34" charset="0"/>
              </a:rPr>
              <a:t> and Blue Shield</a:t>
            </a:r>
            <a:r>
              <a:rPr lang="en-US" altLang="en-US" sz="1067" baseline="30000">
                <a:solidFill>
                  <a:srgbClr val="FFFFFF"/>
                </a:solidFill>
                <a:cs typeface="Arial" panose="020B0604020202020204" pitchFamily="34" charset="0"/>
              </a:rPr>
              <a:t>®</a:t>
            </a:r>
            <a:r>
              <a:rPr lang="en-US" altLang="en-US" sz="1067">
                <a:solidFill>
                  <a:srgbClr val="FFFFFF"/>
                </a:solidFill>
                <a:cs typeface="Arial" panose="020B0604020202020204" pitchFamily="34" charset="0"/>
              </a:rPr>
              <a:t> of Minnesota and Blue Plus</a:t>
            </a:r>
            <a:r>
              <a:rPr lang="en-US" altLang="en-US" sz="1067" baseline="30000">
                <a:solidFill>
                  <a:srgbClr val="FFFFFF"/>
                </a:solidFill>
                <a:cs typeface="Arial" panose="020B0604020202020204" pitchFamily="34" charset="0"/>
              </a:rPr>
              <a:t>®</a:t>
            </a:r>
            <a:r>
              <a:rPr lang="en-US" altLang="en-US" sz="1067">
                <a:solidFill>
                  <a:srgbClr val="FFFFFF"/>
                </a:solidFill>
                <a:cs typeface="Arial" panose="020B0604020202020204" pitchFamily="34" charset="0"/>
              </a:rPr>
              <a:t> are nonprofit independent licensees of the Blue Cross and Blue Shield Association.</a:t>
            </a:r>
            <a:endParaRPr lang="en-US" altLang="en-US" sz="800">
              <a:solidFill>
                <a:srgbClr val="FFFFFF"/>
              </a:solidFill>
              <a:cs typeface="Arial" panose="020B0604020202020204" pitchFamily="34" charset="0"/>
              <a:sym typeface="Arial" panose="020B0604020202020204" pitchFamily="34" charset="0"/>
            </a:endParaRPr>
          </a:p>
        </p:txBody>
      </p:sp>
      <p:sp>
        <p:nvSpPr>
          <p:cNvPr id="6" name="Rectangle 10">
            <a:extLst>
              <a:ext uri="{FF2B5EF4-FFF2-40B4-BE49-F238E27FC236}">
                <a16:creationId xmlns:a16="http://schemas.microsoft.com/office/drawing/2014/main" id="{9C993657-FF66-4580-AC9D-A7C7E8DD40CE}"/>
              </a:ext>
            </a:extLst>
          </p:cNvPr>
          <p:cNvSpPr>
            <a:spLocks/>
          </p:cNvSpPr>
          <p:nvPr userDrawn="1"/>
        </p:nvSpPr>
        <p:spPr bwMode="auto">
          <a:xfrm>
            <a:off x="488951" y="6460068"/>
            <a:ext cx="1991783" cy="192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b"/>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defRPr/>
            </a:pPr>
            <a:r>
              <a:rPr lang="en-US" altLang="en-US" sz="1067">
                <a:solidFill>
                  <a:srgbClr val="FFFFFF"/>
                </a:solidFill>
                <a:cs typeface="Arial" panose="020B0604020202020204" pitchFamily="34" charset="0"/>
              </a:rPr>
              <a:t>Confidential and proprietary. </a:t>
            </a:r>
            <a:endParaRPr lang="en-US" altLang="en-US" sz="800">
              <a:solidFill>
                <a:srgbClr val="FFFFFF"/>
              </a:solidFill>
              <a:cs typeface="Arial" panose="020B0604020202020204" pitchFamily="34" charset="0"/>
              <a:sym typeface="Arial" panose="020B0604020202020204" pitchFamily="34" charset="0"/>
            </a:endParaRPr>
          </a:p>
        </p:txBody>
      </p:sp>
      <p:sp>
        <p:nvSpPr>
          <p:cNvPr id="2" name="TextBox 1">
            <a:extLst>
              <a:ext uri="{FF2B5EF4-FFF2-40B4-BE49-F238E27FC236}">
                <a16:creationId xmlns:a16="http://schemas.microsoft.com/office/drawing/2014/main" id="{E745590A-0F26-CF49-8D8A-2A95EA799D4F}"/>
              </a:ext>
            </a:extLst>
          </p:cNvPr>
          <p:cNvSpPr txBox="1"/>
          <p:nvPr userDrawn="1"/>
        </p:nvSpPr>
        <p:spPr>
          <a:xfrm>
            <a:off x="-2762491" y="1774785"/>
            <a:ext cx="0" cy="0"/>
          </a:xfrm>
          <a:prstGeom prst="rect">
            <a:avLst/>
          </a:prstGeom>
        </p:spPr>
        <p:txBody>
          <a:bodyPr wrap="none" rtlCol="0">
            <a:normAutofit fontScale="25000" lnSpcReduction="20000"/>
          </a:bodyPr>
          <a:lstStyle/>
          <a:p>
            <a:endParaRPr lang="en-US" sz="2000" dirty="0"/>
          </a:p>
        </p:txBody>
      </p:sp>
      <p:sp>
        <p:nvSpPr>
          <p:cNvPr id="10" name="Title 1">
            <a:extLst>
              <a:ext uri="{FF2B5EF4-FFF2-40B4-BE49-F238E27FC236}">
                <a16:creationId xmlns:a16="http://schemas.microsoft.com/office/drawing/2014/main" id="{F2441744-F7DD-1F4E-8678-42B119E1CB1C}"/>
              </a:ext>
            </a:extLst>
          </p:cNvPr>
          <p:cNvSpPr>
            <a:spLocks noGrp="1"/>
          </p:cNvSpPr>
          <p:nvPr>
            <p:ph type="ctrTitle" hasCustomPrompt="1"/>
          </p:nvPr>
        </p:nvSpPr>
        <p:spPr>
          <a:xfrm>
            <a:off x="494272" y="2073023"/>
            <a:ext cx="11194305" cy="1668968"/>
          </a:xfrm>
          <a:prstGeom prst="rect">
            <a:avLst/>
          </a:prstGeom>
        </p:spPr>
        <p:txBody>
          <a:bodyPr lIns="0" tIns="45712" rIns="91424" bIns="45712" anchor="b"/>
          <a:lstStyle>
            <a:lvl1pPr>
              <a:lnSpc>
                <a:spcPct val="100000"/>
              </a:lnSpc>
              <a:defRPr sz="4800" b="1" i="0" cap="all" baseline="0">
                <a:solidFill>
                  <a:srgbClr val="F9F9FF"/>
                </a:solidFill>
                <a:latin typeface="Arial Narrow" panose="020B0604020202020204" pitchFamily="34" charset="0"/>
                <a:cs typeface="Arial Narrow" panose="020B0604020202020204" pitchFamily="34" charset="0"/>
              </a:defRPr>
            </a:lvl1pPr>
          </a:lstStyle>
          <a:p>
            <a:br>
              <a:rPr lang="en-US" dirty="0"/>
            </a:br>
            <a:r>
              <a:rPr lang="en-US" dirty="0"/>
              <a:t>Click to edit Master title style</a:t>
            </a:r>
          </a:p>
        </p:txBody>
      </p:sp>
      <p:sp>
        <p:nvSpPr>
          <p:cNvPr id="11" name="Text Placeholder 2">
            <a:extLst>
              <a:ext uri="{FF2B5EF4-FFF2-40B4-BE49-F238E27FC236}">
                <a16:creationId xmlns:a16="http://schemas.microsoft.com/office/drawing/2014/main" id="{99021E50-3616-E248-9417-7E5F80325600}"/>
              </a:ext>
            </a:extLst>
          </p:cNvPr>
          <p:cNvSpPr>
            <a:spLocks noGrp="1"/>
          </p:cNvSpPr>
          <p:nvPr>
            <p:ph type="body" sz="quarter" idx="14"/>
          </p:nvPr>
        </p:nvSpPr>
        <p:spPr>
          <a:xfrm>
            <a:off x="494272" y="3878002"/>
            <a:ext cx="11194305" cy="435303"/>
          </a:xfrm>
          <a:prstGeom prst="rect">
            <a:avLst/>
          </a:prstGeom>
        </p:spPr>
        <p:txBody>
          <a:bodyPr vert="horz" lIns="0" tIns="0" rIns="0" bIns="0" anchor="t"/>
          <a:lstStyle>
            <a:lvl1pPr marL="0" indent="0">
              <a:lnSpc>
                <a:spcPct val="120000"/>
              </a:lnSpc>
              <a:buClrTx/>
              <a:buNone/>
              <a:defRPr sz="2133" b="0">
                <a:solidFill>
                  <a:schemeClr val="bg1"/>
                </a:solidFill>
              </a:defRPr>
            </a:lvl1pPr>
            <a:lvl2pPr>
              <a:lnSpc>
                <a:spcPct val="120000"/>
              </a:lnSpc>
              <a:buClrTx/>
              <a:defRPr sz="2400">
                <a:solidFill>
                  <a:srgbClr val="003359"/>
                </a:solidFill>
              </a:defRPr>
            </a:lvl2pPr>
            <a:lvl3pPr>
              <a:lnSpc>
                <a:spcPct val="120000"/>
              </a:lnSpc>
              <a:buClrTx/>
              <a:defRPr sz="2133">
                <a:solidFill>
                  <a:srgbClr val="003359"/>
                </a:solidFill>
              </a:defRPr>
            </a:lvl3pPr>
            <a:lvl4pPr>
              <a:lnSpc>
                <a:spcPct val="120000"/>
              </a:lnSpc>
              <a:buClrTx/>
              <a:defRPr sz="1867">
                <a:solidFill>
                  <a:srgbClr val="003359"/>
                </a:solidFill>
              </a:defRPr>
            </a:lvl4pPr>
            <a:lvl5pPr>
              <a:lnSpc>
                <a:spcPct val="120000"/>
              </a:lnSpc>
              <a:buClrTx/>
              <a:defRPr sz="1867">
                <a:solidFill>
                  <a:srgbClr val="003359"/>
                </a:solidFill>
              </a:defRPr>
            </a:lvl5pPr>
          </a:lstStyle>
          <a:p>
            <a:pPr lvl="0"/>
            <a:r>
              <a:rPr lang="en-US" dirty="0"/>
              <a:t>Click to edit Master text styles</a:t>
            </a:r>
          </a:p>
        </p:txBody>
      </p:sp>
      <p:sp>
        <p:nvSpPr>
          <p:cNvPr id="12" name="Text Placeholder 2">
            <a:extLst>
              <a:ext uri="{FF2B5EF4-FFF2-40B4-BE49-F238E27FC236}">
                <a16:creationId xmlns:a16="http://schemas.microsoft.com/office/drawing/2014/main" id="{B4ED57AC-1B32-154A-BC33-83A533077DA7}"/>
              </a:ext>
            </a:extLst>
          </p:cNvPr>
          <p:cNvSpPr>
            <a:spLocks noGrp="1"/>
          </p:cNvSpPr>
          <p:nvPr>
            <p:ph type="body" sz="quarter" idx="15"/>
          </p:nvPr>
        </p:nvSpPr>
        <p:spPr>
          <a:xfrm>
            <a:off x="494272" y="4369781"/>
            <a:ext cx="11194305" cy="435303"/>
          </a:xfrm>
          <a:prstGeom prst="rect">
            <a:avLst/>
          </a:prstGeom>
        </p:spPr>
        <p:txBody>
          <a:bodyPr vert="horz" lIns="0" tIns="0" rIns="0" bIns="0" anchor="t"/>
          <a:lstStyle>
            <a:lvl1pPr marL="0" indent="0">
              <a:lnSpc>
                <a:spcPct val="120000"/>
              </a:lnSpc>
              <a:buClrTx/>
              <a:buNone/>
              <a:defRPr sz="1600" b="0" i="0">
                <a:solidFill>
                  <a:schemeClr val="bg1"/>
                </a:solidFill>
                <a:latin typeface="Arial Narrow" panose="020B0604020202020204" pitchFamily="34" charset="0"/>
                <a:cs typeface="Arial Narrow" panose="020B0604020202020204" pitchFamily="34" charset="0"/>
              </a:defRPr>
            </a:lvl1pPr>
            <a:lvl2pPr>
              <a:lnSpc>
                <a:spcPct val="120000"/>
              </a:lnSpc>
              <a:buClrTx/>
              <a:defRPr sz="2400">
                <a:solidFill>
                  <a:srgbClr val="003359"/>
                </a:solidFill>
              </a:defRPr>
            </a:lvl2pPr>
            <a:lvl3pPr>
              <a:lnSpc>
                <a:spcPct val="120000"/>
              </a:lnSpc>
              <a:buClrTx/>
              <a:defRPr sz="2133">
                <a:solidFill>
                  <a:srgbClr val="003359"/>
                </a:solidFill>
              </a:defRPr>
            </a:lvl3pPr>
            <a:lvl4pPr>
              <a:lnSpc>
                <a:spcPct val="120000"/>
              </a:lnSpc>
              <a:buClrTx/>
              <a:defRPr sz="1867">
                <a:solidFill>
                  <a:srgbClr val="003359"/>
                </a:solidFill>
              </a:defRPr>
            </a:lvl4pPr>
            <a:lvl5pPr>
              <a:lnSpc>
                <a:spcPct val="120000"/>
              </a:lnSpc>
              <a:buClrTx/>
              <a:defRPr sz="1867">
                <a:solidFill>
                  <a:srgbClr val="003359"/>
                </a:solidFill>
              </a:defRPr>
            </a:lvl5pPr>
          </a:lstStyle>
          <a:p>
            <a:pPr lvl="0"/>
            <a:r>
              <a:rPr lang="en-US" dirty="0"/>
              <a:t>Click to edit Master text styles</a:t>
            </a:r>
          </a:p>
        </p:txBody>
      </p:sp>
      <p:pic>
        <p:nvPicPr>
          <p:cNvPr id="13" name="Picture 1">
            <a:extLst>
              <a:ext uri="{FF2B5EF4-FFF2-40B4-BE49-F238E27FC236}">
                <a16:creationId xmlns:a16="http://schemas.microsoft.com/office/drawing/2014/main" id="{D35AD8E4-E6CA-4CE5-A3F2-934316C8E3D9}"/>
              </a:ext>
            </a:extLst>
          </p:cNvPr>
          <p:cNvPicPr>
            <a:picLocks noChangeAspect="1"/>
          </p:cNvPicPr>
          <p:nvPr userDrawn="1"/>
        </p:nvPicPr>
        <p:blipFill>
          <a:blip r:embed="rId3"/>
          <a:srcRect/>
          <a:stretch/>
        </p:blipFill>
        <p:spPr bwMode="auto">
          <a:xfrm>
            <a:off x="10110788" y="519113"/>
            <a:ext cx="1579563" cy="5268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59803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No Photo)">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16E4293-6C74-4977-B5AF-97F0553BB08C}"/>
              </a:ext>
            </a:extLst>
          </p:cNvPr>
          <p:cNvSpPr/>
          <p:nvPr userDrawn="1"/>
        </p:nvSpPr>
        <p:spPr>
          <a:xfrm>
            <a:off x="0" y="0"/>
            <a:ext cx="12192000" cy="6858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lIns="121899" tIns="60949" rIns="121899" bIns="60949" anchor="ctr"/>
          <a:lstStyle/>
          <a:p>
            <a:pPr algn="ctr" defTabSz="609475" eaLnBrk="1" fontAlgn="auto" hangingPunct="1">
              <a:spcBef>
                <a:spcPts val="0"/>
              </a:spcBef>
              <a:spcAft>
                <a:spcPts val="0"/>
              </a:spcAft>
              <a:defRPr/>
            </a:pPr>
            <a:endParaRPr lang="en-US"/>
          </a:p>
        </p:txBody>
      </p:sp>
      <p:sp>
        <p:nvSpPr>
          <p:cNvPr id="5" name="Rectangle 10">
            <a:extLst>
              <a:ext uri="{FF2B5EF4-FFF2-40B4-BE49-F238E27FC236}">
                <a16:creationId xmlns:a16="http://schemas.microsoft.com/office/drawing/2014/main" id="{2524DE00-A931-42E3-AEFA-04FA81B864E2}"/>
              </a:ext>
            </a:extLst>
          </p:cNvPr>
          <p:cNvSpPr>
            <a:spLocks/>
          </p:cNvSpPr>
          <p:nvPr userDrawn="1"/>
        </p:nvSpPr>
        <p:spPr bwMode="auto">
          <a:xfrm>
            <a:off x="2673351" y="6460068"/>
            <a:ext cx="9004300" cy="192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b"/>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eaLnBrk="1" hangingPunct="1">
              <a:defRPr/>
            </a:pPr>
            <a:r>
              <a:rPr lang="en-US" altLang="en-US" sz="1067">
                <a:solidFill>
                  <a:srgbClr val="FFFFFF"/>
                </a:solidFill>
                <a:cs typeface="Arial" panose="020B0604020202020204" pitchFamily="34" charset="0"/>
              </a:rPr>
              <a:t>Blue Cross</a:t>
            </a:r>
            <a:r>
              <a:rPr lang="en-US" altLang="en-US" sz="1067" baseline="30000">
                <a:solidFill>
                  <a:srgbClr val="FFFFFF"/>
                </a:solidFill>
                <a:cs typeface="Arial" panose="020B0604020202020204" pitchFamily="34" charset="0"/>
              </a:rPr>
              <a:t>®</a:t>
            </a:r>
            <a:r>
              <a:rPr lang="en-US" altLang="en-US" sz="1067">
                <a:solidFill>
                  <a:srgbClr val="FFFFFF"/>
                </a:solidFill>
                <a:cs typeface="Arial" panose="020B0604020202020204" pitchFamily="34" charset="0"/>
              </a:rPr>
              <a:t> and Blue Shield</a:t>
            </a:r>
            <a:r>
              <a:rPr lang="en-US" altLang="en-US" sz="1067" baseline="30000">
                <a:solidFill>
                  <a:srgbClr val="FFFFFF"/>
                </a:solidFill>
                <a:cs typeface="Arial" panose="020B0604020202020204" pitchFamily="34" charset="0"/>
              </a:rPr>
              <a:t>®</a:t>
            </a:r>
            <a:r>
              <a:rPr lang="en-US" altLang="en-US" sz="1067">
                <a:solidFill>
                  <a:srgbClr val="FFFFFF"/>
                </a:solidFill>
                <a:cs typeface="Arial" panose="020B0604020202020204" pitchFamily="34" charset="0"/>
              </a:rPr>
              <a:t> of Minnesota and Blue Plus</a:t>
            </a:r>
            <a:r>
              <a:rPr lang="en-US" altLang="en-US" sz="1067" baseline="30000">
                <a:solidFill>
                  <a:srgbClr val="FFFFFF"/>
                </a:solidFill>
                <a:cs typeface="Arial" panose="020B0604020202020204" pitchFamily="34" charset="0"/>
              </a:rPr>
              <a:t>®</a:t>
            </a:r>
            <a:r>
              <a:rPr lang="en-US" altLang="en-US" sz="1067">
                <a:solidFill>
                  <a:srgbClr val="FFFFFF"/>
                </a:solidFill>
                <a:cs typeface="Arial" panose="020B0604020202020204" pitchFamily="34" charset="0"/>
              </a:rPr>
              <a:t> are nonprofit independent licensees of the Blue Cross and Blue Shield Association.</a:t>
            </a:r>
            <a:endParaRPr lang="en-US" altLang="en-US" sz="800">
              <a:solidFill>
                <a:srgbClr val="FFFFFF"/>
              </a:solidFill>
              <a:cs typeface="Arial" panose="020B0604020202020204" pitchFamily="34" charset="0"/>
              <a:sym typeface="Arial" panose="020B0604020202020204" pitchFamily="34" charset="0"/>
            </a:endParaRPr>
          </a:p>
        </p:txBody>
      </p:sp>
      <p:sp>
        <p:nvSpPr>
          <p:cNvPr id="6" name="Rectangle 10">
            <a:extLst>
              <a:ext uri="{FF2B5EF4-FFF2-40B4-BE49-F238E27FC236}">
                <a16:creationId xmlns:a16="http://schemas.microsoft.com/office/drawing/2014/main" id="{3CF8D3AC-9744-4BD4-A951-B7E83FFAA9BF}"/>
              </a:ext>
            </a:extLst>
          </p:cNvPr>
          <p:cNvSpPr>
            <a:spLocks/>
          </p:cNvSpPr>
          <p:nvPr userDrawn="1"/>
        </p:nvSpPr>
        <p:spPr bwMode="auto">
          <a:xfrm>
            <a:off x="488951" y="6460068"/>
            <a:ext cx="1991783" cy="192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b"/>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defRPr/>
            </a:pPr>
            <a:r>
              <a:rPr lang="en-US" altLang="en-US" sz="1067">
                <a:solidFill>
                  <a:srgbClr val="FFFFFF"/>
                </a:solidFill>
                <a:cs typeface="Arial" panose="020B0604020202020204" pitchFamily="34" charset="0"/>
              </a:rPr>
              <a:t>Confidential and proprietary. </a:t>
            </a:r>
            <a:endParaRPr lang="en-US" altLang="en-US" sz="800">
              <a:solidFill>
                <a:srgbClr val="FFFFFF"/>
              </a:solidFill>
              <a:cs typeface="Arial" panose="020B0604020202020204" pitchFamily="34" charset="0"/>
              <a:sym typeface="Arial" panose="020B0604020202020204" pitchFamily="34" charset="0"/>
            </a:endParaRPr>
          </a:p>
        </p:txBody>
      </p:sp>
      <p:sp>
        <p:nvSpPr>
          <p:cNvPr id="15" name="Title 1"/>
          <p:cNvSpPr>
            <a:spLocks noGrp="1"/>
          </p:cNvSpPr>
          <p:nvPr>
            <p:ph type="ctrTitle" hasCustomPrompt="1"/>
          </p:nvPr>
        </p:nvSpPr>
        <p:spPr>
          <a:xfrm>
            <a:off x="494272" y="2073023"/>
            <a:ext cx="11194305" cy="1668968"/>
          </a:xfrm>
          <a:prstGeom prst="rect">
            <a:avLst/>
          </a:prstGeom>
        </p:spPr>
        <p:txBody>
          <a:bodyPr lIns="0" tIns="45712" rIns="91424" bIns="45712" anchor="b"/>
          <a:lstStyle>
            <a:lvl1pPr>
              <a:lnSpc>
                <a:spcPct val="100000"/>
              </a:lnSpc>
              <a:defRPr sz="4800" b="1" i="0" cap="all" baseline="0">
                <a:solidFill>
                  <a:srgbClr val="F9F9FF"/>
                </a:solidFill>
                <a:latin typeface="Arial Narrow" panose="020B0604020202020204" pitchFamily="34" charset="0"/>
                <a:cs typeface="Arial Narrow" panose="020B0604020202020204" pitchFamily="34" charset="0"/>
              </a:defRPr>
            </a:lvl1pPr>
          </a:lstStyle>
          <a:p>
            <a:br>
              <a:rPr lang="en-US" dirty="0"/>
            </a:br>
            <a:r>
              <a:rPr lang="en-US" dirty="0"/>
              <a:t>Click to edit Master title style</a:t>
            </a:r>
          </a:p>
        </p:txBody>
      </p:sp>
      <p:sp>
        <p:nvSpPr>
          <p:cNvPr id="16" name="Text Placeholder 2"/>
          <p:cNvSpPr>
            <a:spLocks noGrp="1"/>
          </p:cNvSpPr>
          <p:nvPr>
            <p:ph type="body" sz="quarter" idx="14"/>
          </p:nvPr>
        </p:nvSpPr>
        <p:spPr>
          <a:xfrm>
            <a:off x="494272" y="3878002"/>
            <a:ext cx="11194305" cy="435303"/>
          </a:xfrm>
          <a:prstGeom prst="rect">
            <a:avLst/>
          </a:prstGeom>
        </p:spPr>
        <p:txBody>
          <a:bodyPr vert="horz" lIns="0" tIns="0" rIns="0" bIns="0" anchor="t"/>
          <a:lstStyle>
            <a:lvl1pPr marL="0" indent="0">
              <a:lnSpc>
                <a:spcPct val="120000"/>
              </a:lnSpc>
              <a:buClrTx/>
              <a:buNone/>
              <a:defRPr sz="2133" b="0">
                <a:solidFill>
                  <a:schemeClr val="bg1"/>
                </a:solidFill>
              </a:defRPr>
            </a:lvl1pPr>
            <a:lvl2pPr>
              <a:lnSpc>
                <a:spcPct val="120000"/>
              </a:lnSpc>
              <a:buClrTx/>
              <a:defRPr sz="2400">
                <a:solidFill>
                  <a:srgbClr val="003359"/>
                </a:solidFill>
              </a:defRPr>
            </a:lvl2pPr>
            <a:lvl3pPr>
              <a:lnSpc>
                <a:spcPct val="120000"/>
              </a:lnSpc>
              <a:buClrTx/>
              <a:defRPr sz="2133">
                <a:solidFill>
                  <a:srgbClr val="003359"/>
                </a:solidFill>
              </a:defRPr>
            </a:lvl3pPr>
            <a:lvl4pPr>
              <a:lnSpc>
                <a:spcPct val="120000"/>
              </a:lnSpc>
              <a:buClrTx/>
              <a:defRPr sz="1867">
                <a:solidFill>
                  <a:srgbClr val="003359"/>
                </a:solidFill>
              </a:defRPr>
            </a:lvl4pPr>
            <a:lvl5pPr>
              <a:lnSpc>
                <a:spcPct val="120000"/>
              </a:lnSpc>
              <a:buClrTx/>
              <a:defRPr sz="1867">
                <a:solidFill>
                  <a:srgbClr val="003359"/>
                </a:solidFill>
              </a:defRPr>
            </a:lvl5pPr>
          </a:lstStyle>
          <a:p>
            <a:pPr lvl="0"/>
            <a:r>
              <a:rPr lang="en-US" dirty="0"/>
              <a:t>Click to edit Master text styles</a:t>
            </a:r>
          </a:p>
        </p:txBody>
      </p:sp>
      <p:sp>
        <p:nvSpPr>
          <p:cNvPr id="9" name="Text Placeholder 2">
            <a:extLst>
              <a:ext uri="{FF2B5EF4-FFF2-40B4-BE49-F238E27FC236}">
                <a16:creationId xmlns:a16="http://schemas.microsoft.com/office/drawing/2014/main" id="{4EC4B046-F873-1549-A601-4ED086391E1F}"/>
              </a:ext>
            </a:extLst>
          </p:cNvPr>
          <p:cNvSpPr>
            <a:spLocks noGrp="1"/>
          </p:cNvSpPr>
          <p:nvPr>
            <p:ph type="body" sz="quarter" idx="15"/>
          </p:nvPr>
        </p:nvSpPr>
        <p:spPr>
          <a:xfrm>
            <a:off x="494272" y="4369781"/>
            <a:ext cx="11194305" cy="435303"/>
          </a:xfrm>
          <a:prstGeom prst="rect">
            <a:avLst/>
          </a:prstGeom>
        </p:spPr>
        <p:txBody>
          <a:bodyPr vert="horz" lIns="0" tIns="0" rIns="0" bIns="0" anchor="t"/>
          <a:lstStyle>
            <a:lvl1pPr marL="0" indent="0">
              <a:lnSpc>
                <a:spcPct val="120000"/>
              </a:lnSpc>
              <a:buClrTx/>
              <a:buNone/>
              <a:defRPr sz="1600" b="0" i="0">
                <a:solidFill>
                  <a:schemeClr val="bg1"/>
                </a:solidFill>
                <a:latin typeface="Arial Narrow" panose="020B0604020202020204" pitchFamily="34" charset="0"/>
                <a:cs typeface="Arial Narrow" panose="020B0604020202020204" pitchFamily="34" charset="0"/>
              </a:defRPr>
            </a:lvl1pPr>
            <a:lvl2pPr>
              <a:lnSpc>
                <a:spcPct val="120000"/>
              </a:lnSpc>
              <a:buClrTx/>
              <a:defRPr sz="2400">
                <a:solidFill>
                  <a:srgbClr val="003359"/>
                </a:solidFill>
              </a:defRPr>
            </a:lvl2pPr>
            <a:lvl3pPr>
              <a:lnSpc>
                <a:spcPct val="120000"/>
              </a:lnSpc>
              <a:buClrTx/>
              <a:defRPr sz="2133">
                <a:solidFill>
                  <a:srgbClr val="003359"/>
                </a:solidFill>
              </a:defRPr>
            </a:lvl3pPr>
            <a:lvl4pPr>
              <a:lnSpc>
                <a:spcPct val="120000"/>
              </a:lnSpc>
              <a:buClrTx/>
              <a:defRPr sz="1867">
                <a:solidFill>
                  <a:srgbClr val="003359"/>
                </a:solidFill>
              </a:defRPr>
            </a:lvl4pPr>
            <a:lvl5pPr>
              <a:lnSpc>
                <a:spcPct val="120000"/>
              </a:lnSpc>
              <a:buClrTx/>
              <a:defRPr sz="1867">
                <a:solidFill>
                  <a:srgbClr val="003359"/>
                </a:solidFill>
              </a:defRPr>
            </a:lvl5pPr>
          </a:lstStyle>
          <a:p>
            <a:pPr lvl="0"/>
            <a:r>
              <a:rPr lang="en-US" dirty="0"/>
              <a:t>Click to edit Master text styles</a:t>
            </a:r>
          </a:p>
        </p:txBody>
      </p:sp>
      <p:pic>
        <p:nvPicPr>
          <p:cNvPr id="10" name="Picture 1">
            <a:extLst>
              <a:ext uri="{FF2B5EF4-FFF2-40B4-BE49-F238E27FC236}">
                <a16:creationId xmlns:a16="http://schemas.microsoft.com/office/drawing/2014/main" id="{637919F3-B905-44C5-863D-D93D900C9ECB}"/>
              </a:ext>
            </a:extLst>
          </p:cNvPr>
          <p:cNvPicPr>
            <a:picLocks noChangeAspect="1"/>
          </p:cNvPicPr>
          <p:nvPr userDrawn="1"/>
        </p:nvPicPr>
        <p:blipFill>
          <a:blip r:embed="rId2"/>
          <a:srcRect/>
          <a:stretch/>
        </p:blipFill>
        <p:spPr bwMode="auto">
          <a:xfrm>
            <a:off x="10110788" y="519113"/>
            <a:ext cx="1579563" cy="5268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76444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No Photo #2)">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6FB8682-6D20-4F57-8C2D-A252BBA6B020}"/>
              </a:ext>
            </a:extLst>
          </p:cNvPr>
          <p:cNvSpPr/>
          <p:nvPr userDrawn="1"/>
        </p:nvSpPr>
        <p:spPr>
          <a:xfrm>
            <a:off x="0" y="0"/>
            <a:ext cx="12192000" cy="6858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121899" tIns="60949" rIns="121899" bIns="60949" anchor="ctr"/>
          <a:lstStyle/>
          <a:p>
            <a:pPr algn="ctr" defTabSz="609475" eaLnBrk="1" fontAlgn="auto" hangingPunct="1">
              <a:spcBef>
                <a:spcPts val="0"/>
              </a:spcBef>
              <a:spcAft>
                <a:spcPts val="0"/>
              </a:spcAft>
              <a:defRPr/>
            </a:pPr>
            <a:endParaRPr lang="en-US"/>
          </a:p>
        </p:txBody>
      </p:sp>
      <p:sp>
        <p:nvSpPr>
          <p:cNvPr id="5" name="Rectangle 10">
            <a:extLst>
              <a:ext uri="{FF2B5EF4-FFF2-40B4-BE49-F238E27FC236}">
                <a16:creationId xmlns:a16="http://schemas.microsoft.com/office/drawing/2014/main" id="{595A37BC-B1B2-4B74-8962-A23D9C5A0AA3}"/>
              </a:ext>
            </a:extLst>
          </p:cNvPr>
          <p:cNvSpPr>
            <a:spLocks/>
          </p:cNvSpPr>
          <p:nvPr userDrawn="1"/>
        </p:nvSpPr>
        <p:spPr bwMode="auto">
          <a:xfrm>
            <a:off x="2673351" y="6460068"/>
            <a:ext cx="9004300" cy="192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b"/>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eaLnBrk="1" hangingPunct="1">
              <a:defRPr/>
            </a:pPr>
            <a:r>
              <a:rPr lang="en-US" altLang="en-US" sz="1067" dirty="0">
                <a:solidFill>
                  <a:srgbClr val="7F7F7F"/>
                </a:solidFill>
                <a:cs typeface="Arial" panose="020B0604020202020204" pitchFamily="34" charset="0"/>
              </a:rPr>
              <a:t>Blue Cross</a:t>
            </a:r>
            <a:r>
              <a:rPr lang="en-US" altLang="en-US" sz="1067" baseline="30000" dirty="0">
                <a:solidFill>
                  <a:srgbClr val="7F7F7F"/>
                </a:solidFill>
                <a:cs typeface="Arial" panose="020B0604020202020204" pitchFamily="34" charset="0"/>
              </a:rPr>
              <a:t>®</a:t>
            </a:r>
            <a:r>
              <a:rPr lang="en-US" altLang="en-US" sz="1067" dirty="0">
                <a:solidFill>
                  <a:srgbClr val="7F7F7F"/>
                </a:solidFill>
                <a:cs typeface="Arial" panose="020B0604020202020204" pitchFamily="34" charset="0"/>
              </a:rPr>
              <a:t> and Blue Shield</a:t>
            </a:r>
            <a:r>
              <a:rPr lang="en-US" altLang="en-US" sz="1067" baseline="30000" dirty="0">
                <a:solidFill>
                  <a:srgbClr val="7F7F7F"/>
                </a:solidFill>
                <a:cs typeface="Arial" panose="020B0604020202020204" pitchFamily="34" charset="0"/>
              </a:rPr>
              <a:t>®</a:t>
            </a:r>
            <a:r>
              <a:rPr lang="en-US" altLang="en-US" sz="1067" dirty="0">
                <a:solidFill>
                  <a:srgbClr val="7F7F7F"/>
                </a:solidFill>
                <a:cs typeface="Arial" panose="020B0604020202020204" pitchFamily="34" charset="0"/>
              </a:rPr>
              <a:t> of Minnesota and Blue Plus</a:t>
            </a:r>
            <a:r>
              <a:rPr lang="en-US" altLang="en-US" sz="1067" baseline="30000" dirty="0">
                <a:solidFill>
                  <a:srgbClr val="7F7F7F"/>
                </a:solidFill>
                <a:cs typeface="Arial" panose="020B0604020202020204" pitchFamily="34" charset="0"/>
              </a:rPr>
              <a:t>®</a:t>
            </a:r>
            <a:r>
              <a:rPr lang="en-US" altLang="en-US" sz="1067" dirty="0">
                <a:solidFill>
                  <a:srgbClr val="7F7F7F"/>
                </a:solidFill>
                <a:cs typeface="Arial" panose="020B0604020202020204" pitchFamily="34" charset="0"/>
              </a:rPr>
              <a:t> are nonprofit independent licensees of the Blue Cross and Blue Shield Association.</a:t>
            </a:r>
            <a:endParaRPr lang="en-US" altLang="en-US" sz="800" dirty="0">
              <a:solidFill>
                <a:srgbClr val="7F7F7F"/>
              </a:solidFill>
              <a:cs typeface="Arial" panose="020B0604020202020204" pitchFamily="34" charset="0"/>
              <a:sym typeface="Arial" panose="020B0604020202020204" pitchFamily="34" charset="0"/>
            </a:endParaRPr>
          </a:p>
        </p:txBody>
      </p:sp>
      <p:sp>
        <p:nvSpPr>
          <p:cNvPr id="6" name="Rectangle 10">
            <a:extLst>
              <a:ext uri="{FF2B5EF4-FFF2-40B4-BE49-F238E27FC236}">
                <a16:creationId xmlns:a16="http://schemas.microsoft.com/office/drawing/2014/main" id="{A29A4AA7-CADC-4DA0-9236-4FDA54522829}"/>
              </a:ext>
            </a:extLst>
          </p:cNvPr>
          <p:cNvSpPr>
            <a:spLocks/>
          </p:cNvSpPr>
          <p:nvPr userDrawn="1"/>
        </p:nvSpPr>
        <p:spPr bwMode="auto">
          <a:xfrm>
            <a:off x="488951" y="6460068"/>
            <a:ext cx="1991783" cy="192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b"/>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defRPr/>
            </a:pPr>
            <a:r>
              <a:rPr lang="en-US" altLang="en-US" sz="1067">
                <a:solidFill>
                  <a:srgbClr val="7F7F7F"/>
                </a:solidFill>
                <a:cs typeface="Arial" panose="020B0604020202020204" pitchFamily="34" charset="0"/>
              </a:rPr>
              <a:t>Confidential and proprietary. </a:t>
            </a:r>
            <a:endParaRPr lang="en-US" altLang="en-US" sz="800">
              <a:solidFill>
                <a:srgbClr val="7F7F7F"/>
              </a:solidFill>
              <a:cs typeface="Arial" panose="020B0604020202020204" pitchFamily="34" charset="0"/>
              <a:sym typeface="Arial" panose="020B0604020202020204" pitchFamily="34" charset="0"/>
            </a:endParaRPr>
          </a:p>
        </p:txBody>
      </p:sp>
      <p:sp>
        <p:nvSpPr>
          <p:cNvPr id="9" name="Title 1">
            <a:extLst>
              <a:ext uri="{FF2B5EF4-FFF2-40B4-BE49-F238E27FC236}">
                <a16:creationId xmlns:a16="http://schemas.microsoft.com/office/drawing/2014/main" id="{219FB2E5-0C2F-7043-97E1-25F4F1B0AD9A}"/>
              </a:ext>
            </a:extLst>
          </p:cNvPr>
          <p:cNvSpPr>
            <a:spLocks noGrp="1"/>
          </p:cNvSpPr>
          <p:nvPr>
            <p:ph type="ctrTitle" hasCustomPrompt="1"/>
          </p:nvPr>
        </p:nvSpPr>
        <p:spPr>
          <a:xfrm>
            <a:off x="494272" y="2073023"/>
            <a:ext cx="11194305" cy="1668968"/>
          </a:xfrm>
          <a:prstGeom prst="rect">
            <a:avLst/>
          </a:prstGeom>
        </p:spPr>
        <p:txBody>
          <a:bodyPr lIns="0" tIns="45712" rIns="91424" bIns="45712" anchor="b"/>
          <a:lstStyle>
            <a:lvl1pPr>
              <a:lnSpc>
                <a:spcPct val="100000"/>
              </a:lnSpc>
              <a:defRPr sz="4800" b="1" i="0" cap="all" baseline="0">
                <a:solidFill>
                  <a:schemeClr val="tx2"/>
                </a:solidFill>
                <a:latin typeface="Arial Narrow" panose="020B0604020202020204" pitchFamily="34" charset="0"/>
                <a:cs typeface="Arial Narrow" panose="020B0604020202020204" pitchFamily="34" charset="0"/>
              </a:defRPr>
            </a:lvl1pPr>
          </a:lstStyle>
          <a:p>
            <a:br>
              <a:rPr lang="en-US" dirty="0"/>
            </a:br>
            <a:r>
              <a:rPr lang="en-US" dirty="0"/>
              <a:t>Click to edit Master title style</a:t>
            </a:r>
          </a:p>
        </p:txBody>
      </p:sp>
      <p:sp>
        <p:nvSpPr>
          <p:cNvPr id="10" name="Text Placeholder 2">
            <a:extLst>
              <a:ext uri="{FF2B5EF4-FFF2-40B4-BE49-F238E27FC236}">
                <a16:creationId xmlns:a16="http://schemas.microsoft.com/office/drawing/2014/main" id="{6D21BF41-66A0-754B-BA86-7B2A07B4AD99}"/>
              </a:ext>
            </a:extLst>
          </p:cNvPr>
          <p:cNvSpPr>
            <a:spLocks noGrp="1"/>
          </p:cNvSpPr>
          <p:nvPr>
            <p:ph type="body" sz="quarter" idx="14"/>
          </p:nvPr>
        </p:nvSpPr>
        <p:spPr>
          <a:xfrm>
            <a:off x="494272" y="3878002"/>
            <a:ext cx="11194305" cy="435303"/>
          </a:xfrm>
          <a:prstGeom prst="rect">
            <a:avLst/>
          </a:prstGeom>
        </p:spPr>
        <p:txBody>
          <a:bodyPr vert="horz" lIns="0" tIns="0" rIns="0" bIns="0" anchor="t"/>
          <a:lstStyle>
            <a:lvl1pPr marL="0" indent="0">
              <a:lnSpc>
                <a:spcPct val="120000"/>
              </a:lnSpc>
              <a:buClrTx/>
              <a:buNone/>
              <a:defRPr sz="2133" b="0">
                <a:solidFill>
                  <a:schemeClr val="tx2"/>
                </a:solidFill>
              </a:defRPr>
            </a:lvl1pPr>
            <a:lvl2pPr>
              <a:lnSpc>
                <a:spcPct val="120000"/>
              </a:lnSpc>
              <a:buClrTx/>
              <a:defRPr sz="2400">
                <a:solidFill>
                  <a:srgbClr val="003359"/>
                </a:solidFill>
              </a:defRPr>
            </a:lvl2pPr>
            <a:lvl3pPr>
              <a:lnSpc>
                <a:spcPct val="120000"/>
              </a:lnSpc>
              <a:buClrTx/>
              <a:defRPr sz="2133">
                <a:solidFill>
                  <a:srgbClr val="003359"/>
                </a:solidFill>
              </a:defRPr>
            </a:lvl3pPr>
            <a:lvl4pPr>
              <a:lnSpc>
                <a:spcPct val="120000"/>
              </a:lnSpc>
              <a:buClrTx/>
              <a:defRPr sz="1867">
                <a:solidFill>
                  <a:srgbClr val="003359"/>
                </a:solidFill>
              </a:defRPr>
            </a:lvl4pPr>
            <a:lvl5pPr>
              <a:lnSpc>
                <a:spcPct val="120000"/>
              </a:lnSpc>
              <a:buClrTx/>
              <a:defRPr sz="1867">
                <a:solidFill>
                  <a:srgbClr val="003359"/>
                </a:solidFill>
              </a:defRPr>
            </a:lvl5pPr>
          </a:lstStyle>
          <a:p>
            <a:pPr lvl="0"/>
            <a:r>
              <a:rPr lang="en-US" dirty="0"/>
              <a:t>Click to edit Master text styles</a:t>
            </a:r>
          </a:p>
        </p:txBody>
      </p:sp>
      <p:sp>
        <p:nvSpPr>
          <p:cNvPr id="11" name="Text Placeholder 2">
            <a:extLst>
              <a:ext uri="{FF2B5EF4-FFF2-40B4-BE49-F238E27FC236}">
                <a16:creationId xmlns:a16="http://schemas.microsoft.com/office/drawing/2014/main" id="{0E0CC7D2-28D7-BC4B-8678-06B3D0EA7081}"/>
              </a:ext>
            </a:extLst>
          </p:cNvPr>
          <p:cNvSpPr>
            <a:spLocks noGrp="1"/>
          </p:cNvSpPr>
          <p:nvPr>
            <p:ph type="body" sz="quarter" idx="15"/>
          </p:nvPr>
        </p:nvSpPr>
        <p:spPr>
          <a:xfrm>
            <a:off x="494272" y="4369781"/>
            <a:ext cx="11194305" cy="435303"/>
          </a:xfrm>
          <a:prstGeom prst="rect">
            <a:avLst/>
          </a:prstGeom>
        </p:spPr>
        <p:txBody>
          <a:bodyPr vert="horz" lIns="0" tIns="0" rIns="0" bIns="0" anchor="t"/>
          <a:lstStyle>
            <a:lvl1pPr marL="0" indent="0">
              <a:lnSpc>
                <a:spcPct val="120000"/>
              </a:lnSpc>
              <a:buClrTx/>
              <a:buNone/>
              <a:defRPr sz="1600" b="0" i="0">
                <a:solidFill>
                  <a:schemeClr val="tx2"/>
                </a:solidFill>
                <a:latin typeface="Arial Narrow" panose="020B0604020202020204" pitchFamily="34" charset="0"/>
                <a:cs typeface="Arial Narrow" panose="020B0604020202020204" pitchFamily="34" charset="0"/>
              </a:defRPr>
            </a:lvl1pPr>
            <a:lvl2pPr>
              <a:lnSpc>
                <a:spcPct val="120000"/>
              </a:lnSpc>
              <a:buClrTx/>
              <a:defRPr sz="2400">
                <a:solidFill>
                  <a:srgbClr val="003359"/>
                </a:solidFill>
              </a:defRPr>
            </a:lvl2pPr>
            <a:lvl3pPr>
              <a:lnSpc>
                <a:spcPct val="120000"/>
              </a:lnSpc>
              <a:buClrTx/>
              <a:defRPr sz="2133">
                <a:solidFill>
                  <a:srgbClr val="003359"/>
                </a:solidFill>
              </a:defRPr>
            </a:lvl3pPr>
            <a:lvl4pPr>
              <a:lnSpc>
                <a:spcPct val="120000"/>
              </a:lnSpc>
              <a:buClrTx/>
              <a:defRPr sz="1867">
                <a:solidFill>
                  <a:srgbClr val="003359"/>
                </a:solidFill>
              </a:defRPr>
            </a:lvl4pPr>
            <a:lvl5pPr>
              <a:lnSpc>
                <a:spcPct val="120000"/>
              </a:lnSpc>
              <a:buClrTx/>
              <a:defRPr sz="1867">
                <a:solidFill>
                  <a:srgbClr val="003359"/>
                </a:solidFill>
              </a:defRPr>
            </a:lvl5pPr>
          </a:lstStyle>
          <a:p>
            <a:pPr lvl="0"/>
            <a:r>
              <a:rPr lang="en-US" dirty="0"/>
              <a:t>Click to edit Master text styles</a:t>
            </a:r>
          </a:p>
        </p:txBody>
      </p:sp>
      <p:pic>
        <p:nvPicPr>
          <p:cNvPr id="14" name="Picture 1">
            <a:extLst>
              <a:ext uri="{FF2B5EF4-FFF2-40B4-BE49-F238E27FC236}">
                <a16:creationId xmlns:a16="http://schemas.microsoft.com/office/drawing/2014/main" id="{0F4180EF-D4F1-4F24-BFDD-D43E7625A800}"/>
              </a:ext>
            </a:extLst>
          </p:cNvPr>
          <p:cNvPicPr>
            <a:picLocks noChangeAspect="1"/>
          </p:cNvPicPr>
          <p:nvPr userDrawn="1"/>
        </p:nvPicPr>
        <p:blipFill>
          <a:blip r:embed="rId2"/>
          <a:srcRect/>
          <a:stretch/>
        </p:blipFill>
        <p:spPr bwMode="auto">
          <a:xfrm>
            <a:off x="10110788" y="519113"/>
            <a:ext cx="1579563" cy="5268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72079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Slide (1 Column)">
    <p:spTree>
      <p:nvGrpSpPr>
        <p:cNvPr id="1" name=""/>
        <p:cNvGrpSpPr/>
        <p:nvPr/>
      </p:nvGrpSpPr>
      <p:grpSpPr>
        <a:xfrm>
          <a:off x="0" y="0"/>
          <a:ext cx="0" cy="0"/>
          <a:chOff x="0" y="0"/>
          <a:chExt cx="0" cy="0"/>
        </a:xfrm>
      </p:grpSpPr>
      <p:sp>
        <p:nvSpPr>
          <p:cNvPr id="4" name="TextBox 9">
            <a:extLst>
              <a:ext uri="{FF2B5EF4-FFF2-40B4-BE49-F238E27FC236}">
                <a16:creationId xmlns:a16="http://schemas.microsoft.com/office/drawing/2014/main" id="{1829247E-DFFE-43FB-9C7E-228FC0B5FE6E}"/>
              </a:ext>
            </a:extLst>
          </p:cNvPr>
          <p:cNvSpPr txBox="1">
            <a:spLocks noChangeArrowheads="1"/>
          </p:cNvSpPr>
          <p:nvPr userDrawn="1"/>
        </p:nvSpPr>
        <p:spPr bwMode="auto">
          <a:xfrm>
            <a:off x="11417300" y="6752167"/>
            <a:ext cx="1219200" cy="914400"/>
          </a:xfrm>
          <a:prstGeom prst="rect">
            <a:avLst/>
          </a:prstGeom>
          <a:noFill/>
          <a:ln>
            <a:noFill/>
          </a:ln>
          <a:extLst>
            <a:ext uri="{909E8E84-426E-40dd-AFC4-6F175D3DCCD1}"/>
            <a:ext uri="{91240B29-F687-4f45-9708-019B960494DF}"/>
          </a:extLst>
        </p:spPr>
        <p:txBody>
          <a:bodyPr wrap="none" lIns="121899" tIns="60949" rIns="121899" bIns="60949"/>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defTabSz="609475" eaLnBrk="1" hangingPunct="1">
              <a:defRPr/>
            </a:pPr>
            <a:endParaRPr lang="en-US" sz="2000"/>
          </a:p>
        </p:txBody>
      </p:sp>
      <p:sp>
        <p:nvSpPr>
          <p:cNvPr id="5" name="TextBox 9">
            <a:extLst>
              <a:ext uri="{FF2B5EF4-FFF2-40B4-BE49-F238E27FC236}">
                <a16:creationId xmlns:a16="http://schemas.microsoft.com/office/drawing/2014/main" id="{8A6DA9F0-0A41-47B6-BFE3-034851D883A8}"/>
              </a:ext>
            </a:extLst>
          </p:cNvPr>
          <p:cNvSpPr txBox="1">
            <a:spLocks noChangeArrowheads="1"/>
          </p:cNvSpPr>
          <p:nvPr userDrawn="1"/>
        </p:nvSpPr>
        <p:spPr bwMode="auto">
          <a:xfrm>
            <a:off x="1902884" y="6604000"/>
            <a:ext cx="1219200" cy="914400"/>
          </a:xfrm>
          <a:prstGeom prst="rect">
            <a:avLst/>
          </a:prstGeom>
          <a:noFill/>
          <a:ln>
            <a:noFill/>
          </a:ln>
          <a:extLst>
            <a:ext uri="{909E8E84-426E-40dd-AFC4-6F175D3DCCD1}"/>
            <a:ext uri="{91240B29-F687-4f45-9708-019B960494DF}"/>
          </a:extLst>
        </p:spPr>
        <p:txBody>
          <a:bodyPr wrap="none"/>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defTabSz="455613"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455613"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455613"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455613"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endParaRPr lang="en-US" sz="2000"/>
          </a:p>
        </p:txBody>
      </p:sp>
      <p:sp>
        <p:nvSpPr>
          <p:cNvPr id="17" name="Text Placeholder 2"/>
          <p:cNvSpPr>
            <a:spLocks noGrp="1"/>
          </p:cNvSpPr>
          <p:nvPr>
            <p:ph type="body" sz="quarter" idx="11"/>
          </p:nvPr>
        </p:nvSpPr>
        <p:spPr>
          <a:xfrm>
            <a:off x="495244" y="1682496"/>
            <a:ext cx="11194219" cy="4152515"/>
          </a:xfrm>
          <a:prstGeom prst="rect">
            <a:avLst/>
          </a:prstGeom>
        </p:spPr>
        <p:txBody>
          <a:bodyPr vert="horz" lIns="0" tIns="0" rIns="0" bIns="0"/>
          <a:lstStyle>
            <a:lvl1pPr marL="0" indent="0">
              <a:lnSpc>
                <a:spcPct val="120000"/>
              </a:lnSpc>
              <a:buClrTx/>
              <a:buFont typeface="Arial" panose="020B0604020202020204" pitchFamily="34" charset="0"/>
              <a:buNone/>
              <a:defRPr sz="2400">
                <a:solidFill>
                  <a:srgbClr val="003359"/>
                </a:solidFill>
              </a:defRPr>
            </a:lvl1pPr>
            <a:lvl2pPr>
              <a:lnSpc>
                <a:spcPct val="120000"/>
              </a:lnSpc>
              <a:buClrTx/>
              <a:defRPr sz="2133">
                <a:solidFill>
                  <a:srgbClr val="003359"/>
                </a:solidFill>
              </a:defRPr>
            </a:lvl2pPr>
            <a:lvl3pPr>
              <a:lnSpc>
                <a:spcPct val="120000"/>
              </a:lnSpc>
              <a:buClrTx/>
              <a:defRPr sz="1867">
                <a:solidFill>
                  <a:srgbClr val="003359"/>
                </a:solidFill>
              </a:defRPr>
            </a:lvl3pPr>
            <a:lvl4pPr>
              <a:lnSpc>
                <a:spcPct val="120000"/>
              </a:lnSpc>
              <a:buClrTx/>
              <a:defRPr sz="1600">
                <a:solidFill>
                  <a:srgbClr val="003359"/>
                </a:solidFill>
              </a:defRPr>
            </a:lvl4pPr>
            <a:lvl5pPr marL="1604394" indent="0">
              <a:lnSpc>
                <a:spcPct val="120000"/>
              </a:lnSpc>
              <a:buClrTx/>
              <a:buNone/>
              <a:defRPr sz="1333">
                <a:solidFill>
                  <a:srgbClr val="003359"/>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4"/>
            <a:endParaRPr lang="en-US" dirty="0"/>
          </a:p>
          <a:p>
            <a:pPr lvl="4"/>
            <a:endParaRPr lang="en-US" dirty="0"/>
          </a:p>
        </p:txBody>
      </p:sp>
      <p:sp>
        <p:nvSpPr>
          <p:cNvPr id="9" name="Title 1"/>
          <p:cNvSpPr>
            <a:spLocks noGrp="1"/>
          </p:cNvSpPr>
          <p:nvPr>
            <p:ph type="title"/>
          </p:nvPr>
        </p:nvSpPr>
        <p:spPr>
          <a:xfrm>
            <a:off x="491612" y="148513"/>
            <a:ext cx="9298933" cy="1021427"/>
          </a:xfrm>
          <a:prstGeom prst="rect">
            <a:avLst/>
          </a:prstGeom>
        </p:spPr>
        <p:txBody>
          <a:bodyPr lIns="0" tIns="0" rIns="0" bIns="0" anchor="b"/>
          <a:lstStyle>
            <a:lvl1pPr>
              <a:lnSpc>
                <a:spcPct val="90000"/>
              </a:lnSpc>
              <a:defRPr sz="3200" b="1" i="0" baseline="0">
                <a:solidFill>
                  <a:srgbClr val="003359"/>
                </a:solidFill>
                <a:latin typeface="Arial Narrow" panose="020B0606020202030204" pitchFamily="34" charset="0"/>
                <a:cs typeface="Arial"/>
              </a:defRPr>
            </a:lvl1pPr>
          </a:lstStyle>
          <a:p>
            <a:r>
              <a:rPr lang="en-US" dirty="0"/>
              <a:t>Click to edit Master title style</a:t>
            </a:r>
          </a:p>
        </p:txBody>
      </p:sp>
      <p:sp>
        <p:nvSpPr>
          <p:cNvPr id="6" name="Slide Number Placeholder 2">
            <a:extLst>
              <a:ext uri="{FF2B5EF4-FFF2-40B4-BE49-F238E27FC236}">
                <a16:creationId xmlns:a16="http://schemas.microsoft.com/office/drawing/2014/main" id="{DF7B6D1B-B70C-4C27-97FB-E2CD0289A6E7}"/>
              </a:ext>
            </a:extLst>
          </p:cNvPr>
          <p:cNvSpPr>
            <a:spLocks noGrp="1"/>
          </p:cNvSpPr>
          <p:nvPr>
            <p:ph type="sldNum" sz="quarter" idx="12"/>
          </p:nvPr>
        </p:nvSpPr>
        <p:spPr/>
        <p:txBody>
          <a:bodyPr/>
          <a:lstStyle>
            <a:lvl1pPr>
              <a:defRPr/>
            </a:lvl1pPr>
          </a:lstStyle>
          <a:p>
            <a:pPr>
              <a:defRPr/>
            </a:pPr>
            <a:fld id="{8056B25C-0DB6-42B2-A6C7-0B2BE5D05A4E}" type="slidenum">
              <a:rPr lang="en-US" altLang="en-US"/>
              <a:pPr>
                <a:defRPr/>
              </a:pPr>
              <a:t>‹#›</a:t>
            </a:fld>
            <a:endParaRPr lang="en-US" altLang="en-US"/>
          </a:p>
        </p:txBody>
      </p:sp>
      <p:sp>
        <p:nvSpPr>
          <p:cNvPr id="7" name="Text Placeholder 2">
            <a:extLst>
              <a:ext uri="{FF2B5EF4-FFF2-40B4-BE49-F238E27FC236}">
                <a16:creationId xmlns:a16="http://schemas.microsoft.com/office/drawing/2014/main" id="{810A76E7-F5B0-436B-81B3-0EC7B54689E3}"/>
              </a:ext>
            </a:extLst>
          </p:cNvPr>
          <p:cNvSpPr>
            <a:spLocks noGrp="1"/>
          </p:cNvSpPr>
          <p:nvPr>
            <p:ph type="body" sz="quarter" idx="13"/>
          </p:nvPr>
        </p:nvSpPr>
        <p:spPr>
          <a:xfrm>
            <a:off x="495244" y="5997678"/>
            <a:ext cx="11194219" cy="290871"/>
          </a:xfrm>
          <a:prstGeom prst="rect">
            <a:avLst/>
          </a:prstGeom>
        </p:spPr>
        <p:txBody>
          <a:bodyPr vert="horz" lIns="0" tIns="0" rIns="0" bIns="0" anchor="b"/>
          <a:lstStyle>
            <a:lvl1pPr marL="0" indent="0" algn="l">
              <a:lnSpc>
                <a:spcPct val="120000"/>
              </a:lnSpc>
              <a:buClrTx/>
              <a:buNone/>
              <a:defRPr sz="1067">
                <a:solidFill>
                  <a:schemeClr val="bg1">
                    <a:lumMod val="50000"/>
                  </a:schemeClr>
                </a:solidFill>
              </a:defRPr>
            </a:lvl1pPr>
            <a:lvl2pPr>
              <a:lnSpc>
                <a:spcPct val="120000"/>
              </a:lnSpc>
              <a:buClrTx/>
              <a:defRPr sz="2400">
                <a:solidFill>
                  <a:srgbClr val="003359"/>
                </a:solidFill>
              </a:defRPr>
            </a:lvl2pPr>
            <a:lvl3pPr>
              <a:lnSpc>
                <a:spcPct val="120000"/>
              </a:lnSpc>
              <a:buClrTx/>
              <a:defRPr sz="2133">
                <a:solidFill>
                  <a:srgbClr val="003359"/>
                </a:solidFill>
              </a:defRPr>
            </a:lvl3pPr>
            <a:lvl4pPr>
              <a:lnSpc>
                <a:spcPct val="120000"/>
              </a:lnSpc>
              <a:buClrTx/>
              <a:defRPr sz="1867">
                <a:solidFill>
                  <a:srgbClr val="003359"/>
                </a:solidFill>
              </a:defRPr>
            </a:lvl4pPr>
            <a:lvl5pPr>
              <a:lnSpc>
                <a:spcPct val="120000"/>
              </a:lnSpc>
              <a:buClrTx/>
              <a:defRPr sz="1867">
                <a:solidFill>
                  <a:srgbClr val="003359"/>
                </a:solidFill>
              </a:defRPr>
            </a:lvl5pPr>
          </a:lstStyle>
          <a:p>
            <a:pPr lvl="0"/>
            <a:r>
              <a:rPr lang="en-US"/>
              <a:t>Click to edit Master text styles</a:t>
            </a:r>
          </a:p>
        </p:txBody>
      </p:sp>
    </p:spTree>
    <p:extLst>
      <p:ext uri="{BB962C8B-B14F-4D97-AF65-F5344CB8AC3E}">
        <p14:creationId xmlns:p14="http://schemas.microsoft.com/office/powerpoint/2010/main" val="2406483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Slide (1 Column with Sources)">
    <p:spTree>
      <p:nvGrpSpPr>
        <p:cNvPr id="1" name=""/>
        <p:cNvGrpSpPr/>
        <p:nvPr/>
      </p:nvGrpSpPr>
      <p:grpSpPr>
        <a:xfrm>
          <a:off x="0" y="0"/>
          <a:ext cx="0" cy="0"/>
          <a:chOff x="0" y="0"/>
          <a:chExt cx="0" cy="0"/>
        </a:xfrm>
      </p:grpSpPr>
      <p:sp>
        <p:nvSpPr>
          <p:cNvPr id="5" name="TextBox 9">
            <a:extLst>
              <a:ext uri="{FF2B5EF4-FFF2-40B4-BE49-F238E27FC236}">
                <a16:creationId xmlns:a16="http://schemas.microsoft.com/office/drawing/2014/main" id="{C4EAB1F6-7CC5-423D-9895-0BA8016B9ED2}"/>
              </a:ext>
            </a:extLst>
          </p:cNvPr>
          <p:cNvSpPr txBox="1">
            <a:spLocks noChangeArrowheads="1"/>
          </p:cNvSpPr>
          <p:nvPr userDrawn="1"/>
        </p:nvSpPr>
        <p:spPr bwMode="auto">
          <a:xfrm>
            <a:off x="11417300" y="6752167"/>
            <a:ext cx="1219200" cy="914400"/>
          </a:xfrm>
          <a:prstGeom prst="rect">
            <a:avLst/>
          </a:prstGeom>
          <a:noFill/>
          <a:ln>
            <a:noFill/>
          </a:ln>
          <a:extLst>
            <a:ext uri="{909E8E84-426E-40dd-AFC4-6F175D3DCCD1}"/>
            <a:ext uri="{91240B29-F687-4f45-9708-019B960494DF}"/>
          </a:extLst>
        </p:spPr>
        <p:txBody>
          <a:bodyPr wrap="none" lIns="121899" tIns="60949" rIns="121899" bIns="60949"/>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defTabSz="609475" eaLnBrk="1" hangingPunct="1">
              <a:defRPr/>
            </a:pPr>
            <a:endParaRPr lang="en-US" sz="2000"/>
          </a:p>
        </p:txBody>
      </p:sp>
      <p:sp>
        <p:nvSpPr>
          <p:cNvPr id="7" name="Text Placeholder 2"/>
          <p:cNvSpPr>
            <a:spLocks noGrp="1"/>
          </p:cNvSpPr>
          <p:nvPr>
            <p:ph type="body" sz="quarter" idx="13"/>
          </p:nvPr>
        </p:nvSpPr>
        <p:spPr>
          <a:xfrm>
            <a:off x="495244" y="5997678"/>
            <a:ext cx="11194219" cy="290871"/>
          </a:xfrm>
          <a:prstGeom prst="rect">
            <a:avLst/>
          </a:prstGeom>
        </p:spPr>
        <p:txBody>
          <a:bodyPr vert="horz" lIns="0" tIns="0" rIns="0" bIns="0" anchor="b"/>
          <a:lstStyle>
            <a:lvl1pPr marL="0" indent="0" algn="l">
              <a:lnSpc>
                <a:spcPct val="120000"/>
              </a:lnSpc>
              <a:buClrTx/>
              <a:buNone/>
              <a:defRPr sz="1067">
                <a:solidFill>
                  <a:schemeClr val="bg1">
                    <a:lumMod val="50000"/>
                  </a:schemeClr>
                </a:solidFill>
              </a:defRPr>
            </a:lvl1pPr>
            <a:lvl2pPr>
              <a:lnSpc>
                <a:spcPct val="120000"/>
              </a:lnSpc>
              <a:buClrTx/>
              <a:defRPr sz="2400">
                <a:solidFill>
                  <a:srgbClr val="003359"/>
                </a:solidFill>
              </a:defRPr>
            </a:lvl2pPr>
            <a:lvl3pPr>
              <a:lnSpc>
                <a:spcPct val="120000"/>
              </a:lnSpc>
              <a:buClrTx/>
              <a:defRPr sz="2133">
                <a:solidFill>
                  <a:srgbClr val="003359"/>
                </a:solidFill>
              </a:defRPr>
            </a:lvl3pPr>
            <a:lvl4pPr>
              <a:lnSpc>
                <a:spcPct val="120000"/>
              </a:lnSpc>
              <a:buClrTx/>
              <a:defRPr sz="1867">
                <a:solidFill>
                  <a:srgbClr val="003359"/>
                </a:solidFill>
              </a:defRPr>
            </a:lvl4pPr>
            <a:lvl5pPr>
              <a:lnSpc>
                <a:spcPct val="120000"/>
              </a:lnSpc>
              <a:buClrTx/>
              <a:defRPr sz="1867">
                <a:solidFill>
                  <a:srgbClr val="003359"/>
                </a:solidFill>
              </a:defRPr>
            </a:lvl5pPr>
          </a:lstStyle>
          <a:p>
            <a:pPr lvl="0"/>
            <a:r>
              <a:rPr lang="en-US"/>
              <a:t>Click to edit Master text styles</a:t>
            </a:r>
          </a:p>
        </p:txBody>
      </p:sp>
      <p:sp>
        <p:nvSpPr>
          <p:cNvPr id="11" name="Title 1"/>
          <p:cNvSpPr>
            <a:spLocks noGrp="1"/>
          </p:cNvSpPr>
          <p:nvPr>
            <p:ph type="title"/>
          </p:nvPr>
        </p:nvSpPr>
        <p:spPr>
          <a:xfrm>
            <a:off x="491612" y="153942"/>
            <a:ext cx="9314328" cy="1015997"/>
          </a:xfrm>
          <a:prstGeom prst="rect">
            <a:avLst/>
          </a:prstGeom>
        </p:spPr>
        <p:txBody>
          <a:bodyPr lIns="0" tIns="0" rIns="0" bIns="0" anchor="b"/>
          <a:lstStyle>
            <a:lvl1pPr>
              <a:lnSpc>
                <a:spcPct val="90000"/>
              </a:lnSpc>
              <a:defRPr sz="3200" b="1" i="0" baseline="0">
                <a:solidFill>
                  <a:srgbClr val="003359"/>
                </a:solidFill>
                <a:latin typeface="Arial Narrow" panose="020B0606020202030204" pitchFamily="34" charset="0"/>
                <a:cs typeface="Arial"/>
              </a:defRPr>
            </a:lvl1pPr>
          </a:lstStyle>
          <a:p>
            <a:r>
              <a:rPr lang="en-US" dirty="0"/>
              <a:t>Click to edit Master title style</a:t>
            </a:r>
          </a:p>
        </p:txBody>
      </p:sp>
      <p:sp>
        <p:nvSpPr>
          <p:cNvPr id="15" name="Text Placeholder 2"/>
          <p:cNvSpPr>
            <a:spLocks noGrp="1"/>
          </p:cNvSpPr>
          <p:nvPr>
            <p:ph type="body" sz="quarter" idx="11"/>
          </p:nvPr>
        </p:nvSpPr>
        <p:spPr>
          <a:xfrm>
            <a:off x="495244" y="1682496"/>
            <a:ext cx="11194219" cy="4152515"/>
          </a:xfrm>
          <a:prstGeom prst="rect">
            <a:avLst/>
          </a:prstGeom>
        </p:spPr>
        <p:txBody>
          <a:bodyPr vert="horz" lIns="0" tIns="0" rIns="0" bIns="0"/>
          <a:lstStyle>
            <a:lvl1pPr marL="0" indent="0">
              <a:lnSpc>
                <a:spcPct val="120000"/>
              </a:lnSpc>
              <a:buClrTx/>
              <a:buFont typeface="Arial" panose="020B0604020202020204" pitchFamily="34" charset="0"/>
              <a:buNone/>
              <a:defRPr sz="2400">
                <a:solidFill>
                  <a:srgbClr val="003359"/>
                </a:solidFill>
              </a:defRPr>
            </a:lvl1pPr>
            <a:lvl2pPr>
              <a:lnSpc>
                <a:spcPct val="120000"/>
              </a:lnSpc>
              <a:buClrTx/>
              <a:defRPr sz="2133">
                <a:solidFill>
                  <a:srgbClr val="003359"/>
                </a:solidFill>
              </a:defRPr>
            </a:lvl2pPr>
            <a:lvl3pPr>
              <a:lnSpc>
                <a:spcPct val="120000"/>
              </a:lnSpc>
              <a:buClrTx/>
              <a:defRPr sz="1867">
                <a:solidFill>
                  <a:srgbClr val="003359"/>
                </a:solidFill>
              </a:defRPr>
            </a:lvl3pPr>
            <a:lvl4pPr>
              <a:lnSpc>
                <a:spcPct val="120000"/>
              </a:lnSpc>
              <a:buClrTx/>
              <a:defRPr sz="1600">
                <a:solidFill>
                  <a:srgbClr val="003359"/>
                </a:solidFill>
              </a:defRPr>
            </a:lvl4pPr>
            <a:lvl5pPr>
              <a:lnSpc>
                <a:spcPct val="120000"/>
              </a:lnSpc>
              <a:buClrTx/>
              <a:defRPr sz="1333">
                <a:solidFill>
                  <a:srgbClr val="003359"/>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0"/>
            <a:endParaRPr lang="en-US" dirty="0"/>
          </a:p>
        </p:txBody>
      </p:sp>
      <p:sp>
        <p:nvSpPr>
          <p:cNvPr id="6" name="Slide Number Placeholder 2">
            <a:extLst>
              <a:ext uri="{FF2B5EF4-FFF2-40B4-BE49-F238E27FC236}">
                <a16:creationId xmlns:a16="http://schemas.microsoft.com/office/drawing/2014/main" id="{F82BB565-AA0C-4BFF-AFFD-0509839E07FB}"/>
              </a:ext>
            </a:extLst>
          </p:cNvPr>
          <p:cNvSpPr>
            <a:spLocks noGrp="1"/>
          </p:cNvSpPr>
          <p:nvPr>
            <p:ph type="sldNum" sz="quarter" idx="14"/>
          </p:nvPr>
        </p:nvSpPr>
        <p:spPr/>
        <p:txBody>
          <a:bodyPr/>
          <a:lstStyle>
            <a:lvl1pPr>
              <a:defRPr/>
            </a:lvl1pPr>
          </a:lstStyle>
          <a:p>
            <a:pPr>
              <a:defRPr/>
            </a:pPr>
            <a:fld id="{175271FA-9A75-4919-A6B2-991F74FF5D0F}" type="slidenum">
              <a:rPr lang="en-US" altLang="en-US"/>
              <a:pPr>
                <a:defRPr/>
              </a:pPr>
              <a:t>‹#›</a:t>
            </a:fld>
            <a:endParaRPr lang="en-US" altLang="en-US"/>
          </a:p>
        </p:txBody>
      </p:sp>
    </p:spTree>
    <p:extLst>
      <p:ext uri="{BB962C8B-B14F-4D97-AF65-F5344CB8AC3E}">
        <p14:creationId xmlns:p14="http://schemas.microsoft.com/office/powerpoint/2010/main" val="593260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Slide (1 Column with Image)">
    <p:spTree>
      <p:nvGrpSpPr>
        <p:cNvPr id="1" name=""/>
        <p:cNvGrpSpPr/>
        <p:nvPr/>
      </p:nvGrpSpPr>
      <p:grpSpPr>
        <a:xfrm>
          <a:off x="0" y="0"/>
          <a:ext cx="0" cy="0"/>
          <a:chOff x="0" y="0"/>
          <a:chExt cx="0" cy="0"/>
        </a:xfrm>
      </p:grpSpPr>
      <p:sp>
        <p:nvSpPr>
          <p:cNvPr id="17" name="Picture Placeholder 15"/>
          <p:cNvSpPr>
            <a:spLocks noGrp="1"/>
          </p:cNvSpPr>
          <p:nvPr>
            <p:ph type="pic" sz="quarter" idx="19"/>
          </p:nvPr>
        </p:nvSpPr>
        <p:spPr>
          <a:xfrm>
            <a:off x="7279922" y="1640557"/>
            <a:ext cx="4440999" cy="4185435"/>
          </a:xfrm>
          <a:prstGeom prst="rect">
            <a:avLst/>
          </a:prstGeom>
        </p:spPr>
        <p:txBody>
          <a:bodyPr vert="horz"/>
          <a:lstStyle/>
          <a:p>
            <a:pPr lvl="0"/>
            <a:endParaRPr lang="en-US" noProof="0" dirty="0"/>
          </a:p>
        </p:txBody>
      </p:sp>
      <p:sp>
        <p:nvSpPr>
          <p:cNvPr id="11" name="Title 1"/>
          <p:cNvSpPr>
            <a:spLocks noGrp="1"/>
          </p:cNvSpPr>
          <p:nvPr>
            <p:ph type="title"/>
          </p:nvPr>
        </p:nvSpPr>
        <p:spPr>
          <a:xfrm>
            <a:off x="491613" y="154935"/>
            <a:ext cx="9340647" cy="1015005"/>
          </a:xfrm>
          <a:prstGeom prst="rect">
            <a:avLst/>
          </a:prstGeom>
        </p:spPr>
        <p:txBody>
          <a:bodyPr lIns="0" tIns="0" rIns="0" bIns="0" anchor="b"/>
          <a:lstStyle>
            <a:lvl1pPr>
              <a:lnSpc>
                <a:spcPct val="90000"/>
              </a:lnSpc>
              <a:defRPr sz="3200" b="1" i="0" baseline="0">
                <a:solidFill>
                  <a:srgbClr val="003359"/>
                </a:solidFill>
                <a:latin typeface="Arial Narrow" panose="020B0606020202030204" pitchFamily="34" charset="0"/>
                <a:cs typeface="Arial"/>
              </a:defRPr>
            </a:lvl1pPr>
          </a:lstStyle>
          <a:p>
            <a:r>
              <a:rPr lang="en-US" dirty="0"/>
              <a:t>Click to edit Master title style</a:t>
            </a:r>
          </a:p>
        </p:txBody>
      </p:sp>
      <p:sp>
        <p:nvSpPr>
          <p:cNvPr id="5" name="Slide Number Placeholder 2">
            <a:extLst>
              <a:ext uri="{FF2B5EF4-FFF2-40B4-BE49-F238E27FC236}">
                <a16:creationId xmlns:a16="http://schemas.microsoft.com/office/drawing/2014/main" id="{B6E272C2-9EBD-465A-B9E5-D6FAC78083BE}"/>
              </a:ext>
            </a:extLst>
          </p:cNvPr>
          <p:cNvSpPr>
            <a:spLocks noGrp="1"/>
          </p:cNvSpPr>
          <p:nvPr>
            <p:ph type="sldNum" sz="quarter" idx="20"/>
          </p:nvPr>
        </p:nvSpPr>
        <p:spPr/>
        <p:txBody>
          <a:bodyPr/>
          <a:lstStyle>
            <a:lvl1pPr>
              <a:defRPr/>
            </a:lvl1pPr>
          </a:lstStyle>
          <a:p>
            <a:pPr>
              <a:defRPr/>
            </a:pPr>
            <a:fld id="{91F90534-2670-4F72-862B-7E17C5E2CFE5}" type="slidenum">
              <a:rPr lang="en-US" altLang="en-US"/>
              <a:pPr>
                <a:defRPr/>
              </a:pPr>
              <a:t>‹#›</a:t>
            </a:fld>
            <a:endParaRPr lang="en-US" altLang="en-US"/>
          </a:p>
        </p:txBody>
      </p:sp>
      <p:sp>
        <p:nvSpPr>
          <p:cNvPr id="7" name="Text Placeholder 2">
            <a:extLst>
              <a:ext uri="{FF2B5EF4-FFF2-40B4-BE49-F238E27FC236}">
                <a16:creationId xmlns:a16="http://schemas.microsoft.com/office/drawing/2014/main" id="{6E531AFE-BF2B-4293-9D2C-C487724178A2}"/>
              </a:ext>
            </a:extLst>
          </p:cNvPr>
          <p:cNvSpPr>
            <a:spLocks noGrp="1"/>
          </p:cNvSpPr>
          <p:nvPr>
            <p:ph type="body" sz="quarter" idx="21"/>
          </p:nvPr>
        </p:nvSpPr>
        <p:spPr>
          <a:xfrm>
            <a:off x="495246" y="1640557"/>
            <a:ext cx="5422956" cy="4152515"/>
          </a:xfrm>
          <a:prstGeom prst="rect">
            <a:avLst/>
          </a:prstGeom>
        </p:spPr>
        <p:txBody>
          <a:bodyPr vert="horz" lIns="0" tIns="0" rIns="0" bIns="0"/>
          <a:lstStyle>
            <a:lvl1pPr marL="0" indent="0">
              <a:lnSpc>
                <a:spcPct val="120000"/>
              </a:lnSpc>
              <a:buClrTx/>
              <a:buFont typeface="Arial" panose="020B0604020202020204" pitchFamily="34" charset="0"/>
              <a:buNone/>
              <a:defRPr sz="2000">
                <a:solidFill>
                  <a:srgbClr val="003359"/>
                </a:solidFill>
              </a:defRPr>
            </a:lvl1pPr>
            <a:lvl2pPr>
              <a:lnSpc>
                <a:spcPct val="120000"/>
              </a:lnSpc>
              <a:buClrTx/>
              <a:defRPr sz="1800">
                <a:solidFill>
                  <a:srgbClr val="003359"/>
                </a:solidFill>
              </a:defRPr>
            </a:lvl2pPr>
            <a:lvl3pPr>
              <a:lnSpc>
                <a:spcPct val="120000"/>
              </a:lnSpc>
              <a:buClrTx/>
              <a:defRPr sz="1600">
                <a:solidFill>
                  <a:srgbClr val="003359"/>
                </a:solidFill>
              </a:defRPr>
            </a:lvl3pPr>
            <a:lvl4pPr>
              <a:lnSpc>
                <a:spcPct val="120000"/>
              </a:lnSpc>
              <a:buClrTx/>
              <a:defRPr sz="1600">
                <a:solidFill>
                  <a:srgbClr val="003359"/>
                </a:solidFill>
              </a:defRPr>
            </a:lvl4pPr>
            <a:lvl5pPr>
              <a:lnSpc>
                <a:spcPct val="120000"/>
              </a:lnSpc>
              <a:buClrTx/>
              <a:defRPr sz="1400">
                <a:solidFill>
                  <a:srgbClr val="003359"/>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2">
            <a:extLst>
              <a:ext uri="{FF2B5EF4-FFF2-40B4-BE49-F238E27FC236}">
                <a16:creationId xmlns:a16="http://schemas.microsoft.com/office/drawing/2014/main" id="{35623C33-798F-458B-AE57-11FC9D4042C7}"/>
              </a:ext>
            </a:extLst>
          </p:cNvPr>
          <p:cNvSpPr>
            <a:spLocks noGrp="1"/>
          </p:cNvSpPr>
          <p:nvPr>
            <p:ph type="body" sz="quarter" idx="13"/>
          </p:nvPr>
        </p:nvSpPr>
        <p:spPr>
          <a:xfrm>
            <a:off x="495244" y="5997678"/>
            <a:ext cx="11194219" cy="290871"/>
          </a:xfrm>
          <a:prstGeom prst="rect">
            <a:avLst/>
          </a:prstGeom>
        </p:spPr>
        <p:txBody>
          <a:bodyPr vert="horz" lIns="0" tIns="0" rIns="0" bIns="0" anchor="b"/>
          <a:lstStyle>
            <a:lvl1pPr marL="0" indent="0" algn="l">
              <a:lnSpc>
                <a:spcPct val="120000"/>
              </a:lnSpc>
              <a:buClrTx/>
              <a:buNone/>
              <a:defRPr sz="1067">
                <a:solidFill>
                  <a:schemeClr val="bg1">
                    <a:lumMod val="50000"/>
                  </a:schemeClr>
                </a:solidFill>
              </a:defRPr>
            </a:lvl1pPr>
            <a:lvl2pPr>
              <a:lnSpc>
                <a:spcPct val="120000"/>
              </a:lnSpc>
              <a:buClrTx/>
              <a:defRPr sz="2400">
                <a:solidFill>
                  <a:srgbClr val="003359"/>
                </a:solidFill>
              </a:defRPr>
            </a:lvl2pPr>
            <a:lvl3pPr>
              <a:lnSpc>
                <a:spcPct val="120000"/>
              </a:lnSpc>
              <a:buClrTx/>
              <a:defRPr sz="2133">
                <a:solidFill>
                  <a:srgbClr val="003359"/>
                </a:solidFill>
              </a:defRPr>
            </a:lvl3pPr>
            <a:lvl4pPr>
              <a:lnSpc>
                <a:spcPct val="120000"/>
              </a:lnSpc>
              <a:buClrTx/>
              <a:defRPr sz="1867">
                <a:solidFill>
                  <a:srgbClr val="003359"/>
                </a:solidFill>
              </a:defRPr>
            </a:lvl4pPr>
            <a:lvl5pPr>
              <a:lnSpc>
                <a:spcPct val="120000"/>
              </a:lnSpc>
              <a:buClrTx/>
              <a:defRPr sz="1867">
                <a:solidFill>
                  <a:srgbClr val="003359"/>
                </a:solidFill>
              </a:defRPr>
            </a:lvl5pPr>
          </a:lstStyle>
          <a:p>
            <a:pPr lvl="0"/>
            <a:r>
              <a:rPr lang="en-US"/>
              <a:t>Click to edit Master text styles</a:t>
            </a:r>
          </a:p>
        </p:txBody>
      </p:sp>
    </p:spTree>
    <p:extLst>
      <p:ext uri="{BB962C8B-B14F-4D97-AF65-F5344CB8AC3E}">
        <p14:creationId xmlns:p14="http://schemas.microsoft.com/office/powerpoint/2010/main" val="19673010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Slide (1 Column with Subheader)">
    <p:spTree>
      <p:nvGrpSpPr>
        <p:cNvPr id="1" name=""/>
        <p:cNvGrpSpPr/>
        <p:nvPr/>
      </p:nvGrpSpPr>
      <p:grpSpPr>
        <a:xfrm>
          <a:off x="0" y="0"/>
          <a:ext cx="0" cy="0"/>
          <a:chOff x="0" y="0"/>
          <a:chExt cx="0" cy="0"/>
        </a:xfrm>
      </p:grpSpPr>
      <p:sp>
        <p:nvSpPr>
          <p:cNvPr id="5" name="TextBox 9">
            <a:extLst>
              <a:ext uri="{FF2B5EF4-FFF2-40B4-BE49-F238E27FC236}">
                <a16:creationId xmlns:a16="http://schemas.microsoft.com/office/drawing/2014/main" id="{92BC7206-472D-47D2-9BB1-2AE02D27963A}"/>
              </a:ext>
            </a:extLst>
          </p:cNvPr>
          <p:cNvSpPr txBox="1">
            <a:spLocks noChangeArrowheads="1"/>
          </p:cNvSpPr>
          <p:nvPr userDrawn="1"/>
        </p:nvSpPr>
        <p:spPr bwMode="auto">
          <a:xfrm>
            <a:off x="11417300" y="6752167"/>
            <a:ext cx="1219200" cy="914400"/>
          </a:xfrm>
          <a:prstGeom prst="rect">
            <a:avLst/>
          </a:prstGeom>
          <a:noFill/>
          <a:ln>
            <a:noFill/>
          </a:ln>
          <a:extLst>
            <a:ext uri="{909E8E84-426E-40dd-AFC4-6F175D3DCCD1}"/>
            <a:ext uri="{91240B29-F687-4f45-9708-019B960494DF}"/>
          </a:extLst>
        </p:spPr>
        <p:txBody>
          <a:bodyPr wrap="none" lIns="121899" tIns="60949" rIns="121899" bIns="60949"/>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defTabSz="609475" eaLnBrk="1" hangingPunct="1">
              <a:defRPr/>
            </a:pPr>
            <a:endParaRPr lang="en-US" sz="2000"/>
          </a:p>
        </p:txBody>
      </p:sp>
      <p:sp>
        <p:nvSpPr>
          <p:cNvPr id="6" name="TextBox 9">
            <a:extLst>
              <a:ext uri="{FF2B5EF4-FFF2-40B4-BE49-F238E27FC236}">
                <a16:creationId xmlns:a16="http://schemas.microsoft.com/office/drawing/2014/main" id="{90B522B7-672E-4C85-AF5E-5174F5346CB7}"/>
              </a:ext>
            </a:extLst>
          </p:cNvPr>
          <p:cNvSpPr txBox="1">
            <a:spLocks noChangeArrowheads="1"/>
          </p:cNvSpPr>
          <p:nvPr userDrawn="1"/>
        </p:nvSpPr>
        <p:spPr bwMode="auto">
          <a:xfrm>
            <a:off x="1902884" y="6604000"/>
            <a:ext cx="1219200" cy="914400"/>
          </a:xfrm>
          <a:prstGeom prst="rect">
            <a:avLst/>
          </a:prstGeom>
          <a:noFill/>
          <a:ln>
            <a:noFill/>
          </a:ln>
          <a:extLst>
            <a:ext uri="{909E8E84-426E-40dd-AFC4-6F175D3DCCD1}"/>
            <a:ext uri="{91240B29-F687-4f45-9708-019B960494DF}"/>
          </a:extLst>
        </p:spPr>
        <p:txBody>
          <a:bodyPr wrap="none"/>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defTabSz="455613"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455613"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455613"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455613"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endParaRPr lang="en-US" sz="2000"/>
          </a:p>
        </p:txBody>
      </p:sp>
      <p:sp>
        <p:nvSpPr>
          <p:cNvPr id="11" name="Title 1"/>
          <p:cNvSpPr>
            <a:spLocks noGrp="1"/>
          </p:cNvSpPr>
          <p:nvPr>
            <p:ph type="title"/>
          </p:nvPr>
        </p:nvSpPr>
        <p:spPr>
          <a:xfrm>
            <a:off x="491613" y="164865"/>
            <a:ext cx="9329721" cy="1005075"/>
          </a:xfrm>
          <a:prstGeom prst="rect">
            <a:avLst/>
          </a:prstGeom>
        </p:spPr>
        <p:txBody>
          <a:bodyPr lIns="0" tIns="0" rIns="0" bIns="0" anchor="b"/>
          <a:lstStyle>
            <a:lvl1pPr>
              <a:lnSpc>
                <a:spcPct val="90000"/>
              </a:lnSpc>
              <a:defRPr sz="3200" b="1" i="0" baseline="0">
                <a:solidFill>
                  <a:srgbClr val="003359"/>
                </a:solidFill>
                <a:latin typeface="Arial Narrow" panose="020B0606020202030204" pitchFamily="34" charset="0"/>
                <a:cs typeface="Arial"/>
              </a:defRPr>
            </a:lvl1pPr>
          </a:lstStyle>
          <a:p>
            <a:r>
              <a:rPr lang="en-US" dirty="0"/>
              <a:t>Click to edit Master title style</a:t>
            </a:r>
          </a:p>
        </p:txBody>
      </p:sp>
      <p:sp>
        <p:nvSpPr>
          <p:cNvPr id="8" name="Slide Number Placeholder 2">
            <a:extLst>
              <a:ext uri="{FF2B5EF4-FFF2-40B4-BE49-F238E27FC236}">
                <a16:creationId xmlns:a16="http://schemas.microsoft.com/office/drawing/2014/main" id="{857AA7BC-0F7E-4C52-8919-EE2DEF9D3A19}"/>
              </a:ext>
            </a:extLst>
          </p:cNvPr>
          <p:cNvSpPr>
            <a:spLocks noGrp="1"/>
          </p:cNvSpPr>
          <p:nvPr>
            <p:ph type="sldNum" sz="quarter" idx="17"/>
          </p:nvPr>
        </p:nvSpPr>
        <p:spPr/>
        <p:txBody>
          <a:bodyPr/>
          <a:lstStyle>
            <a:lvl1pPr>
              <a:defRPr/>
            </a:lvl1pPr>
          </a:lstStyle>
          <a:p>
            <a:pPr>
              <a:defRPr/>
            </a:pPr>
            <a:fld id="{4BFB0AF6-5668-423D-AAC1-8186A683C20D}" type="slidenum">
              <a:rPr lang="en-US" altLang="en-US"/>
              <a:pPr>
                <a:defRPr/>
              </a:pPr>
              <a:t>‹#›</a:t>
            </a:fld>
            <a:endParaRPr lang="en-US" altLang="en-US"/>
          </a:p>
        </p:txBody>
      </p:sp>
      <p:sp>
        <p:nvSpPr>
          <p:cNvPr id="9" name="Text Placeholder 2">
            <a:extLst>
              <a:ext uri="{FF2B5EF4-FFF2-40B4-BE49-F238E27FC236}">
                <a16:creationId xmlns:a16="http://schemas.microsoft.com/office/drawing/2014/main" id="{DD435DDD-F4CA-4E6F-B4B4-4178635CC2A9}"/>
              </a:ext>
            </a:extLst>
          </p:cNvPr>
          <p:cNvSpPr>
            <a:spLocks noGrp="1"/>
          </p:cNvSpPr>
          <p:nvPr>
            <p:ph type="body" sz="quarter" idx="13"/>
          </p:nvPr>
        </p:nvSpPr>
        <p:spPr>
          <a:xfrm>
            <a:off x="495244" y="5997678"/>
            <a:ext cx="11194219" cy="290871"/>
          </a:xfrm>
          <a:prstGeom prst="rect">
            <a:avLst/>
          </a:prstGeom>
        </p:spPr>
        <p:txBody>
          <a:bodyPr vert="horz" lIns="0" tIns="0" rIns="0" bIns="0" anchor="b"/>
          <a:lstStyle>
            <a:lvl1pPr marL="0" indent="0" algn="l">
              <a:lnSpc>
                <a:spcPct val="120000"/>
              </a:lnSpc>
              <a:buClrTx/>
              <a:buNone/>
              <a:defRPr sz="1067">
                <a:solidFill>
                  <a:schemeClr val="bg1">
                    <a:lumMod val="50000"/>
                  </a:schemeClr>
                </a:solidFill>
              </a:defRPr>
            </a:lvl1pPr>
            <a:lvl2pPr>
              <a:lnSpc>
                <a:spcPct val="120000"/>
              </a:lnSpc>
              <a:buClrTx/>
              <a:defRPr sz="2400">
                <a:solidFill>
                  <a:srgbClr val="003359"/>
                </a:solidFill>
              </a:defRPr>
            </a:lvl2pPr>
            <a:lvl3pPr>
              <a:lnSpc>
                <a:spcPct val="120000"/>
              </a:lnSpc>
              <a:buClrTx/>
              <a:defRPr sz="2133">
                <a:solidFill>
                  <a:srgbClr val="003359"/>
                </a:solidFill>
              </a:defRPr>
            </a:lvl3pPr>
            <a:lvl4pPr>
              <a:lnSpc>
                <a:spcPct val="120000"/>
              </a:lnSpc>
              <a:buClrTx/>
              <a:defRPr sz="1867">
                <a:solidFill>
                  <a:srgbClr val="003359"/>
                </a:solidFill>
              </a:defRPr>
            </a:lvl4pPr>
            <a:lvl5pPr>
              <a:lnSpc>
                <a:spcPct val="120000"/>
              </a:lnSpc>
              <a:buClrTx/>
              <a:defRPr sz="1867">
                <a:solidFill>
                  <a:srgbClr val="003359"/>
                </a:solidFill>
              </a:defRPr>
            </a:lvl5pPr>
          </a:lstStyle>
          <a:p>
            <a:pPr lvl="0"/>
            <a:r>
              <a:rPr lang="en-US"/>
              <a:t>Click to edit Master text styles</a:t>
            </a:r>
          </a:p>
        </p:txBody>
      </p:sp>
      <p:sp>
        <p:nvSpPr>
          <p:cNvPr id="10" name="Text Placeholder 2">
            <a:extLst>
              <a:ext uri="{FF2B5EF4-FFF2-40B4-BE49-F238E27FC236}">
                <a16:creationId xmlns:a16="http://schemas.microsoft.com/office/drawing/2014/main" id="{7B6701C9-9186-43D6-A47D-627CEF31A9EC}"/>
              </a:ext>
            </a:extLst>
          </p:cNvPr>
          <p:cNvSpPr>
            <a:spLocks noGrp="1"/>
          </p:cNvSpPr>
          <p:nvPr>
            <p:ph type="body" sz="quarter" idx="20"/>
          </p:nvPr>
        </p:nvSpPr>
        <p:spPr>
          <a:xfrm>
            <a:off x="491613" y="1649577"/>
            <a:ext cx="11196845" cy="455109"/>
          </a:xfrm>
          <a:prstGeom prst="rect">
            <a:avLst/>
          </a:prstGeom>
        </p:spPr>
        <p:txBody>
          <a:bodyPr vert="horz" lIns="0" tIns="0" rIns="0" bIns="0" anchor="t"/>
          <a:lstStyle>
            <a:lvl1pPr marL="0" indent="0">
              <a:lnSpc>
                <a:spcPct val="120000"/>
              </a:lnSpc>
              <a:buClrTx/>
              <a:buNone/>
              <a:defRPr sz="2400" b="1">
                <a:solidFill>
                  <a:schemeClr val="tx2"/>
                </a:solidFill>
              </a:defRPr>
            </a:lvl1pPr>
            <a:lvl2pPr>
              <a:lnSpc>
                <a:spcPct val="120000"/>
              </a:lnSpc>
              <a:buClrTx/>
              <a:defRPr sz="2400">
                <a:solidFill>
                  <a:srgbClr val="003359"/>
                </a:solidFill>
              </a:defRPr>
            </a:lvl2pPr>
            <a:lvl3pPr>
              <a:lnSpc>
                <a:spcPct val="120000"/>
              </a:lnSpc>
              <a:buClrTx/>
              <a:defRPr sz="2133">
                <a:solidFill>
                  <a:srgbClr val="003359"/>
                </a:solidFill>
              </a:defRPr>
            </a:lvl3pPr>
            <a:lvl4pPr>
              <a:lnSpc>
                <a:spcPct val="120000"/>
              </a:lnSpc>
              <a:buClrTx/>
              <a:defRPr sz="1867">
                <a:solidFill>
                  <a:srgbClr val="003359"/>
                </a:solidFill>
              </a:defRPr>
            </a:lvl4pPr>
            <a:lvl5pPr>
              <a:lnSpc>
                <a:spcPct val="120000"/>
              </a:lnSpc>
              <a:buClrTx/>
              <a:defRPr sz="1867">
                <a:solidFill>
                  <a:srgbClr val="003359"/>
                </a:solidFill>
              </a:defRPr>
            </a:lvl5pPr>
          </a:lstStyle>
          <a:p>
            <a:pPr lvl="0"/>
            <a:endParaRPr lang="en-US" dirty="0"/>
          </a:p>
        </p:txBody>
      </p:sp>
      <p:sp>
        <p:nvSpPr>
          <p:cNvPr id="12" name="Text Placeholder 2">
            <a:extLst>
              <a:ext uri="{FF2B5EF4-FFF2-40B4-BE49-F238E27FC236}">
                <a16:creationId xmlns:a16="http://schemas.microsoft.com/office/drawing/2014/main" id="{CD8C5EF3-3C19-427A-8C34-8562EEEBC744}"/>
              </a:ext>
            </a:extLst>
          </p:cNvPr>
          <p:cNvSpPr>
            <a:spLocks noGrp="1"/>
          </p:cNvSpPr>
          <p:nvPr>
            <p:ph type="body" sz="quarter" idx="21"/>
          </p:nvPr>
        </p:nvSpPr>
        <p:spPr>
          <a:xfrm>
            <a:off x="495245" y="2176998"/>
            <a:ext cx="11194217" cy="3616074"/>
          </a:xfrm>
          <a:prstGeom prst="rect">
            <a:avLst/>
          </a:prstGeom>
        </p:spPr>
        <p:txBody>
          <a:bodyPr vert="horz" lIns="0" tIns="0" rIns="0" bIns="0"/>
          <a:lstStyle>
            <a:lvl1pPr marL="0" indent="0">
              <a:lnSpc>
                <a:spcPct val="120000"/>
              </a:lnSpc>
              <a:buClrTx/>
              <a:buFont typeface="Arial" panose="020B0604020202020204" pitchFamily="34" charset="0"/>
              <a:buNone/>
              <a:defRPr sz="2000">
                <a:solidFill>
                  <a:srgbClr val="003359"/>
                </a:solidFill>
              </a:defRPr>
            </a:lvl1pPr>
            <a:lvl2pPr>
              <a:lnSpc>
                <a:spcPct val="120000"/>
              </a:lnSpc>
              <a:buClrTx/>
              <a:defRPr sz="1800">
                <a:solidFill>
                  <a:srgbClr val="003359"/>
                </a:solidFill>
              </a:defRPr>
            </a:lvl2pPr>
            <a:lvl3pPr>
              <a:lnSpc>
                <a:spcPct val="120000"/>
              </a:lnSpc>
              <a:buClrTx/>
              <a:defRPr sz="1600">
                <a:solidFill>
                  <a:srgbClr val="003359"/>
                </a:solidFill>
              </a:defRPr>
            </a:lvl3pPr>
            <a:lvl4pPr>
              <a:lnSpc>
                <a:spcPct val="120000"/>
              </a:lnSpc>
              <a:buClrTx/>
              <a:defRPr sz="1600">
                <a:solidFill>
                  <a:srgbClr val="003359"/>
                </a:solidFill>
              </a:defRPr>
            </a:lvl4pPr>
            <a:lvl5pPr>
              <a:lnSpc>
                <a:spcPct val="120000"/>
              </a:lnSpc>
              <a:buClrTx/>
              <a:defRPr sz="1400">
                <a:solidFill>
                  <a:srgbClr val="003359"/>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6241110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Slide (2 Column with Subheads)">
    <p:spTree>
      <p:nvGrpSpPr>
        <p:cNvPr id="1" name=""/>
        <p:cNvGrpSpPr/>
        <p:nvPr/>
      </p:nvGrpSpPr>
      <p:grpSpPr>
        <a:xfrm>
          <a:off x="0" y="0"/>
          <a:ext cx="0" cy="0"/>
          <a:chOff x="0" y="0"/>
          <a:chExt cx="0" cy="0"/>
        </a:xfrm>
      </p:grpSpPr>
      <p:sp>
        <p:nvSpPr>
          <p:cNvPr id="16" name="Title 1"/>
          <p:cNvSpPr>
            <a:spLocks noGrp="1"/>
          </p:cNvSpPr>
          <p:nvPr>
            <p:ph type="title"/>
          </p:nvPr>
        </p:nvSpPr>
        <p:spPr>
          <a:xfrm>
            <a:off x="491612" y="164865"/>
            <a:ext cx="9362496" cy="1005075"/>
          </a:xfrm>
          <a:prstGeom prst="rect">
            <a:avLst/>
          </a:prstGeom>
        </p:spPr>
        <p:txBody>
          <a:bodyPr lIns="0" tIns="0" rIns="0" bIns="0" anchor="b"/>
          <a:lstStyle>
            <a:lvl1pPr>
              <a:lnSpc>
                <a:spcPct val="90000"/>
              </a:lnSpc>
              <a:defRPr sz="3200" b="1" i="0" baseline="0">
                <a:solidFill>
                  <a:srgbClr val="003359"/>
                </a:solidFill>
                <a:latin typeface="Arial Narrow" panose="020B0606020202030204" pitchFamily="34" charset="0"/>
                <a:cs typeface="Arial"/>
              </a:defRPr>
            </a:lvl1pPr>
          </a:lstStyle>
          <a:p>
            <a:r>
              <a:rPr lang="en-US" dirty="0"/>
              <a:t>Click to edit Master title style</a:t>
            </a:r>
          </a:p>
        </p:txBody>
      </p:sp>
      <p:sp>
        <p:nvSpPr>
          <p:cNvPr id="7" name="Slide Number Placeholder 2">
            <a:extLst>
              <a:ext uri="{FF2B5EF4-FFF2-40B4-BE49-F238E27FC236}">
                <a16:creationId xmlns:a16="http://schemas.microsoft.com/office/drawing/2014/main" id="{1B31626E-B3DB-4BE0-96BA-1865F8ADE4D3}"/>
              </a:ext>
            </a:extLst>
          </p:cNvPr>
          <p:cNvSpPr>
            <a:spLocks noGrp="1"/>
          </p:cNvSpPr>
          <p:nvPr>
            <p:ph type="sldNum" sz="quarter" idx="24"/>
          </p:nvPr>
        </p:nvSpPr>
        <p:spPr/>
        <p:txBody>
          <a:bodyPr/>
          <a:lstStyle>
            <a:lvl1pPr>
              <a:defRPr/>
            </a:lvl1pPr>
          </a:lstStyle>
          <a:p>
            <a:pPr>
              <a:defRPr/>
            </a:pPr>
            <a:fld id="{D1FF79B3-85B0-4ADD-8202-1C8A14F279D9}" type="slidenum">
              <a:rPr lang="en-US" altLang="en-US"/>
              <a:pPr>
                <a:defRPr/>
              </a:pPr>
              <a:t>‹#›</a:t>
            </a:fld>
            <a:endParaRPr lang="en-US" altLang="en-US"/>
          </a:p>
        </p:txBody>
      </p:sp>
      <p:sp>
        <p:nvSpPr>
          <p:cNvPr id="8" name="Text Placeholder 2">
            <a:extLst>
              <a:ext uri="{FF2B5EF4-FFF2-40B4-BE49-F238E27FC236}">
                <a16:creationId xmlns:a16="http://schemas.microsoft.com/office/drawing/2014/main" id="{BB4B5F2C-38DE-49B5-956C-BDCCCF2BFACF}"/>
              </a:ext>
            </a:extLst>
          </p:cNvPr>
          <p:cNvSpPr>
            <a:spLocks noGrp="1"/>
          </p:cNvSpPr>
          <p:nvPr>
            <p:ph type="body" sz="quarter" idx="20"/>
          </p:nvPr>
        </p:nvSpPr>
        <p:spPr>
          <a:xfrm>
            <a:off x="491613" y="1649577"/>
            <a:ext cx="5424229" cy="455109"/>
          </a:xfrm>
          <a:prstGeom prst="rect">
            <a:avLst/>
          </a:prstGeom>
        </p:spPr>
        <p:txBody>
          <a:bodyPr vert="horz" lIns="0" tIns="0" rIns="0" bIns="0" anchor="t"/>
          <a:lstStyle>
            <a:lvl1pPr marL="0" indent="0">
              <a:lnSpc>
                <a:spcPct val="120000"/>
              </a:lnSpc>
              <a:buClrTx/>
              <a:buNone/>
              <a:defRPr sz="2400" b="1">
                <a:solidFill>
                  <a:schemeClr val="tx2"/>
                </a:solidFill>
              </a:defRPr>
            </a:lvl1pPr>
            <a:lvl2pPr>
              <a:lnSpc>
                <a:spcPct val="120000"/>
              </a:lnSpc>
              <a:buClrTx/>
              <a:defRPr sz="2400">
                <a:solidFill>
                  <a:srgbClr val="003359"/>
                </a:solidFill>
              </a:defRPr>
            </a:lvl2pPr>
            <a:lvl3pPr>
              <a:lnSpc>
                <a:spcPct val="120000"/>
              </a:lnSpc>
              <a:buClrTx/>
              <a:defRPr sz="2133">
                <a:solidFill>
                  <a:srgbClr val="003359"/>
                </a:solidFill>
              </a:defRPr>
            </a:lvl3pPr>
            <a:lvl4pPr>
              <a:lnSpc>
                <a:spcPct val="120000"/>
              </a:lnSpc>
              <a:buClrTx/>
              <a:defRPr sz="1867">
                <a:solidFill>
                  <a:srgbClr val="003359"/>
                </a:solidFill>
              </a:defRPr>
            </a:lvl4pPr>
            <a:lvl5pPr>
              <a:lnSpc>
                <a:spcPct val="120000"/>
              </a:lnSpc>
              <a:buClrTx/>
              <a:defRPr sz="1867">
                <a:solidFill>
                  <a:srgbClr val="003359"/>
                </a:solidFill>
              </a:defRPr>
            </a:lvl5pPr>
          </a:lstStyle>
          <a:p>
            <a:pPr lvl="0"/>
            <a:endParaRPr lang="en-US" dirty="0"/>
          </a:p>
        </p:txBody>
      </p:sp>
      <p:sp>
        <p:nvSpPr>
          <p:cNvPr id="9" name="Text Placeholder 2">
            <a:extLst>
              <a:ext uri="{FF2B5EF4-FFF2-40B4-BE49-F238E27FC236}">
                <a16:creationId xmlns:a16="http://schemas.microsoft.com/office/drawing/2014/main" id="{66D579C9-20CF-49C4-97AF-F8C3925DBB5F}"/>
              </a:ext>
            </a:extLst>
          </p:cNvPr>
          <p:cNvSpPr>
            <a:spLocks noGrp="1"/>
          </p:cNvSpPr>
          <p:nvPr>
            <p:ph type="body" sz="quarter" idx="21"/>
          </p:nvPr>
        </p:nvSpPr>
        <p:spPr>
          <a:xfrm>
            <a:off x="495246" y="2176998"/>
            <a:ext cx="5422956" cy="3616074"/>
          </a:xfrm>
          <a:prstGeom prst="rect">
            <a:avLst/>
          </a:prstGeom>
        </p:spPr>
        <p:txBody>
          <a:bodyPr vert="horz" lIns="0" tIns="0" rIns="0" bIns="0"/>
          <a:lstStyle>
            <a:lvl1pPr marL="0" indent="0">
              <a:lnSpc>
                <a:spcPct val="120000"/>
              </a:lnSpc>
              <a:buClrTx/>
              <a:buFont typeface="Arial" panose="020B0604020202020204" pitchFamily="34" charset="0"/>
              <a:buNone/>
              <a:defRPr sz="2000">
                <a:solidFill>
                  <a:srgbClr val="003359"/>
                </a:solidFill>
              </a:defRPr>
            </a:lvl1pPr>
            <a:lvl2pPr>
              <a:lnSpc>
                <a:spcPct val="120000"/>
              </a:lnSpc>
              <a:buClrTx/>
              <a:defRPr sz="1800">
                <a:solidFill>
                  <a:srgbClr val="003359"/>
                </a:solidFill>
              </a:defRPr>
            </a:lvl2pPr>
            <a:lvl3pPr>
              <a:lnSpc>
                <a:spcPct val="120000"/>
              </a:lnSpc>
              <a:buClrTx/>
              <a:defRPr sz="1600">
                <a:solidFill>
                  <a:srgbClr val="003359"/>
                </a:solidFill>
              </a:defRPr>
            </a:lvl3pPr>
            <a:lvl4pPr>
              <a:lnSpc>
                <a:spcPct val="120000"/>
              </a:lnSpc>
              <a:buClrTx/>
              <a:defRPr sz="1600">
                <a:solidFill>
                  <a:srgbClr val="003359"/>
                </a:solidFill>
              </a:defRPr>
            </a:lvl4pPr>
            <a:lvl5pPr>
              <a:lnSpc>
                <a:spcPct val="120000"/>
              </a:lnSpc>
              <a:buClrTx/>
              <a:defRPr sz="1400">
                <a:solidFill>
                  <a:srgbClr val="003359"/>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2">
            <a:extLst>
              <a:ext uri="{FF2B5EF4-FFF2-40B4-BE49-F238E27FC236}">
                <a16:creationId xmlns:a16="http://schemas.microsoft.com/office/drawing/2014/main" id="{9E8EE180-DAB1-417F-A5CE-C56B3DD75B0C}"/>
              </a:ext>
            </a:extLst>
          </p:cNvPr>
          <p:cNvSpPr>
            <a:spLocks noGrp="1"/>
          </p:cNvSpPr>
          <p:nvPr>
            <p:ph type="body" sz="quarter" idx="25"/>
          </p:nvPr>
        </p:nvSpPr>
        <p:spPr>
          <a:xfrm>
            <a:off x="6263763" y="1649577"/>
            <a:ext cx="5424229" cy="455109"/>
          </a:xfrm>
          <a:prstGeom prst="rect">
            <a:avLst/>
          </a:prstGeom>
        </p:spPr>
        <p:txBody>
          <a:bodyPr vert="horz" lIns="0" tIns="0" rIns="0" bIns="0" anchor="t"/>
          <a:lstStyle>
            <a:lvl1pPr marL="0" indent="0">
              <a:lnSpc>
                <a:spcPct val="120000"/>
              </a:lnSpc>
              <a:buClrTx/>
              <a:buNone/>
              <a:defRPr sz="2400" b="1">
                <a:solidFill>
                  <a:schemeClr val="tx2"/>
                </a:solidFill>
              </a:defRPr>
            </a:lvl1pPr>
            <a:lvl2pPr>
              <a:lnSpc>
                <a:spcPct val="120000"/>
              </a:lnSpc>
              <a:buClrTx/>
              <a:defRPr sz="2400">
                <a:solidFill>
                  <a:srgbClr val="003359"/>
                </a:solidFill>
              </a:defRPr>
            </a:lvl2pPr>
            <a:lvl3pPr>
              <a:lnSpc>
                <a:spcPct val="120000"/>
              </a:lnSpc>
              <a:buClrTx/>
              <a:defRPr sz="2133">
                <a:solidFill>
                  <a:srgbClr val="003359"/>
                </a:solidFill>
              </a:defRPr>
            </a:lvl3pPr>
            <a:lvl4pPr>
              <a:lnSpc>
                <a:spcPct val="120000"/>
              </a:lnSpc>
              <a:buClrTx/>
              <a:defRPr sz="1867">
                <a:solidFill>
                  <a:srgbClr val="003359"/>
                </a:solidFill>
              </a:defRPr>
            </a:lvl4pPr>
            <a:lvl5pPr>
              <a:lnSpc>
                <a:spcPct val="120000"/>
              </a:lnSpc>
              <a:buClrTx/>
              <a:defRPr sz="1867">
                <a:solidFill>
                  <a:srgbClr val="003359"/>
                </a:solidFill>
              </a:defRPr>
            </a:lvl5pPr>
          </a:lstStyle>
          <a:p>
            <a:pPr lvl="0"/>
            <a:endParaRPr lang="en-US" dirty="0"/>
          </a:p>
        </p:txBody>
      </p:sp>
      <p:sp>
        <p:nvSpPr>
          <p:cNvPr id="11" name="Text Placeholder 2">
            <a:extLst>
              <a:ext uri="{FF2B5EF4-FFF2-40B4-BE49-F238E27FC236}">
                <a16:creationId xmlns:a16="http://schemas.microsoft.com/office/drawing/2014/main" id="{CF1799B2-303A-4A58-AA4B-4114EB95CCAE}"/>
              </a:ext>
            </a:extLst>
          </p:cNvPr>
          <p:cNvSpPr>
            <a:spLocks noGrp="1"/>
          </p:cNvSpPr>
          <p:nvPr>
            <p:ph type="body" sz="quarter" idx="26"/>
          </p:nvPr>
        </p:nvSpPr>
        <p:spPr>
          <a:xfrm>
            <a:off x="6267396" y="2176998"/>
            <a:ext cx="5422956" cy="3616074"/>
          </a:xfrm>
          <a:prstGeom prst="rect">
            <a:avLst/>
          </a:prstGeom>
        </p:spPr>
        <p:txBody>
          <a:bodyPr vert="horz" lIns="0" tIns="0" rIns="0" bIns="0"/>
          <a:lstStyle>
            <a:lvl1pPr marL="0" indent="0">
              <a:lnSpc>
                <a:spcPct val="120000"/>
              </a:lnSpc>
              <a:buClrTx/>
              <a:buFont typeface="Arial" panose="020B0604020202020204" pitchFamily="34" charset="0"/>
              <a:buNone/>
              <a:defRPr sz="2000">
                <a:solidFill>
                  <a:srgbClr val="003359"/>
                </a:solidFill>
              </a:defRPr>
            </a:lvl1pPr>
            <a:lvl2pPr>
              <a:lnSpc>
                <a:spcPct val="120000"/>
              </a:lnSpc>
              <a:buClrTx/>
              <a:defRPr sz="1800">
                <a:solidFill>
                  <a:srgbClr val="003359"/>
                </a:solidFill>
              </a:defRPr>
            </a:lvl2pPr>
            <a:lvl3pPr>
              <a:lnSpc>
                <a:spcPct val="120000"/>
              </a:lnSpc>
              <a:buClrTx/>
              <a:defRPr sz="1600">
                <a:solidFill>
                  <a:srgbClr val="003359"/>
                </a:solidFill>
              </a:defRPr>
            </a:lvl3pPr>
            <a:lvl4pPr>
              <a:lnSpc>
                <a:spcPct val="120000"/>
              </a:lnSpc>
              <a:buClrTx/>
              <a:defRPr sz="1600">
                <a:solidFill>
                  <a:srgbClr val="003359"/>
                </a:solidFill>
              </a:defRPr>
            </a:lvl4pPr>
            <a:lvl5pPr>
              <a:lnSpc>
                <a:spcPct val="120000"/>
              </a:lnSpc>
              <a:buClrTx/>
              <a:defRPr sz="1400">
                <a:solidFill>
                  <a:srgbClr val="003359"/>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2">
            <a:extLst>
              <a:ext uri="{FF2B5EF4-FFF2-40B4-BE49-F238E27FC236}">
                <a16:creationId xmlns:a16="http://schemas.microsoft.com/office/drawing/2014/main" id="{D832632D-0702-4171-AEBB-FF08E719BC21}"/>
              </a:ext>
            </a:extLst>
          </p:cNvPr>
          <p:cNvSpPr>
            <a:spLocks noGrp="1"/>
          </p:cNvSpPr>
          <p:nvPr>
            <p:ph type="body" sz="quarter" idx="13"/>
          </p:nvPr>
        </p:nvSpPr>
        <p:spPr>
          <a:xfrm>
            <a:off x="495244" y="5997678"/>
            <a:ext cx="11194219" cy="290871"/>
          </a:xfrm>
          <a:prstGeom prst="rect">
            <a:avLst/>
          </a:prstGeom>
        </p:spPr>
        <p:txBody>
          <a:bodyPr vert="horz" lIns="0" tIns="0" rIns="0" bIns="0" anchor="b"/>
          <a:lstStyle>
            <a:lvl1pPr marL="0" indent="0" algn="l">
              <a:lnSpc>
                <a:spcPct val="120000"/>
              </a:lnSpc>
              <a:buClrTx/>
              <a:buNone/>
              <a:defRPr sz="1067">
                <a:solidFill>
                  <a:schemeClr val="bg1">
                    <a:lumMod val="50000"/>
                  </a:schemeClr>
                </a:solidFill>
              </a:defRPr>
            </a:lvl1pPr>
            <a:lvl2pPr>
              <a:lnSpc>
                <a:spcPct val="120000"/>
              </a:lnSpc>
              <a:buClrTx/>
              <a:defRPr sz="2400">
                <a:solidFill>
                  <a:srgbClr val="003359"/>
                </a:solidFill>
              </a:defRPr>
            </a:lvl2pPr>
            <a:lvl3pPr>
              <a:lnSpc>
                <a:spcPct val="120000"/>
              </a:lnSpc>
              <a:buClrTx/>
              <a:defRPr sz="2133">
                <a:solidFill>
                  <a:srgbClr val="003359"/>
                </a:solidFill>
              </a:defRPr>
            </a:lvl3pPr>
            <a:lvl4pPr>
              <a:lnSpc>
                <a:spcPct val="120000"/>
              </a:lnSpc>
              <a:buClrTx/>
              <a:defRPr sz="1867">
                <a:solidFill>
                  <a:srgbClr val="003359"/>
                </a:solidFill>
              </a:defRPr>
            </a:lvl4pPr>
            <a:lvl5pPr>
              <a:lnSpc>
                <a:spcPct val="120000"/>
              </a:lnSpc>
              <a:buClrTx/>
              <a:defRPr sz="1867">
                <a:solidFill>
                  <a:srgbClr val="003359"/>
                </a:solidFill>
              </a:defRPr>
            </a:lvl5pPr>
          </a:lstStyle>
          <a:p>
            <a:pPr lvl="0"/>
            <a:r>
              <a:rPr lang="en-US"/>
              <a:t>Click to edit Master text styles</a:t>
            </a:r>
          </a:p>
        </p:txBody>
      </p:sp>
    </p:spTree>
    <p:extLst>
      <p:ext uri="{BB962C8B-B14F-4D97-AF65-F5344CB8AC3E}">
        <p14:creationId xmlns:p14="http://schemas.microsoft.com/office/powerpoint/2010/main" val="33223487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8" name="TextBox 1">
            <a:extLst>
              <a:ext uri="{FF2B5EF4-FFF2-40B4-BE49-F238E27FC236}">
                <a16:creationId xmlns:a16="http://schemas.microsoft.com/office/drawing/2014/main" id="{22E360D5-34AF-4E40-AD5D-654804576112}"/>
              </a:ext>
            </a:extLst>
          </p:cNvPr>
          <p:cNvSpPr txBox="1">
            <a:spLocks noChangeArrowheads="1"/>
          </p:cNvSpPr>
          <p:nvPr userDrawn="1"/>
        </p:nvSpPr>
        <p:spPr bwMode="auto">
          <a:xfrm>
            <a:off x="11550651" y="6411384"/>
            <a:ext cx="1219200" cy="914400"/>
          </a:xfrm>
          <a:prstGeom prst="rect">
            <a:avLst/>
          </a:prstGeom>
          <a:noFill/>
          <a:ln>
            <a:noFill/>
          </a:ln>
          <a:extLst>
            <a:ext uri="{909E8E84-426E-40dd-AFC4-6F175D3DCCD1}"/>
            <a:ext uri="{91240B29-F687-4f45-9708-019B960494DF}"/>
          </a:extLst>
        </p:spPr>
        <p:txBody>
          <a:bodyPr wrap="none" lIns="121899" tIns="60949" rIns="121899" bIns="60949"/>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defTabSz="609475" eaLnBrk="1" hangingPunct="1">
              <a:defRPr/>
            </a:pPr>
            <a:endParaRPr lang="en-US" sz="2000"/>
          </a:p>
        </p:txBody>
      </p:sp>
      <p:sp>
        <p:nvSpPr>
          <p:cNvPr id="3" name="Slide Number Placeholder 2">
            <a:extLst>
              <a:ext uri="{FF2B5EF4-FFF2-40B4-BE49-F238E27FC236}">
                <a16:creationId xmlns:a16="http://schemas.microsoft.com/office/drawing/2014/main" id="{39BF0AEB-F47F-47C9-BFB1-333C00F118A3}"/>
              </a:ext>
            </a:extLst>
          </p:cNvPr>
          <p:cNvSpPr>
            <a:spLocks noGrp="1"/>
          </p:cNvSpPr>
          <p:nvPr>
            <p:ph type="sldNum" sz="quarter" idx="4"/>
          </p:nvPr>
        </p:nvSpPr>
        <p:spPr>
          <a:xfrm>
            <a:off x="8845551" y="6466417"/>
            <a:ext cx="2844800" cy="186267"/>
          </a:xfrm>
          <a:prstGeom prst="rect">
            <a:avLst/>
          </a:prstGeom>
        </p:spPr>
        <p:txBody>
          <a:bodyPr vert="horz" wrap="square" lIns="91424" tIns="45712" rIns="91424" bIns="45712" numCol="1" anchor="b" anchorCtr="0" compatLnSpc="1">
            <a:prstTxWarp prst="textNoShape">
              <a:avLst/>
            </a:prstTxWarp>
          </a:bodyPr>
          <a:lstStyle>
            <a:lvl1pPr algn="r" eaLnBrk="1" hangingPunct="1">
              <a:defRPr sz="933">
                <a:solidFill>
                  <a:srgbClr val="7F7F7F"/>
                </a:solidFill>
                <a:cs typeface="Arial" panose="020B0604020202020204" pitchFamily="34" charset="0"/>
              </a:defRPr>
            </a:lvl1pPr>
          </a:lstStyle>
          <a:p>
            <a:pPr>
              <a:defRPr/>
            </a:pPr>
            <a:fld id="{0DB87F6E-D180-4B43-A3E6-F5A9EA53CEAE}" type="slidenum">
              <a:rPr lang="en-US" altLang="en-US"/>
              <a:pPr>
                <a:defRPr/>
              </a:pPr>
              <a:t>‹#›</a:t>
            </a:fld>
            <a:endParaRPr lang="en-US" altLang="en-US"/>
          </a:p>
        </p:txBody>
      </p:sp>
      <p:sp>
        <p:nvSpPr>
          <p:cNvPr id="2" name="Rectangle 10">
            <a:extLst>
              <a:ext uri="{FF2B5EF4-FFF2-40B4-BE49-F238E27FC236}">
                <a16:creationId xmlns:a16="http://schemas.microsoft.com/office/drawing/2014/main" id="{9790A4CB-5118-4D5C-BE62-2BA479827851}"/>
              </a:ext>
            </a:extLst>
          </p:cNvPr>
          <p:cNvSpPr>
            <a:spLocks/>
          </p:cNvSpPr>
          <p:nvPr userDrawn="1"/>
        </p:nvSpPr>
        <p:spPr bwMode="auto">
          <a:xfrm>
            <a:off x="488951" y="6460068"/>
            <a:ext cx="1991783" cy="192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b"/>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561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defRPr/>
            </a:pPr>
            <a:r>
              <a:rPr lang="en-US" altLang="en-US" sz="1067">
                <a:solidFill>
                  <a:srgbClr val="7F7F7F"/>
                </a:solidFill>
                <a:cs typeface="Arial" panose="020B0604020202020204" pitchFamily="34" charset="0"/>
              </a:rPr>
              <a:t>Confidential and proprietary. </a:t>
            </a:r>
            <a:endParaRPr lang="en-US" altLang="en-US" sz="1067">
              <a:solidFill>
                <a:srgbClr val="7F7F7F"/>
              </a:solidFill>
              <a:cs typeface="Arial" panose="020B0604020202020204" pitchFamily="34" charset="0"/>
              <a:sym typeface="Arial" panose="020B0604020202020204" pitchFamily="34" charset="0"/>
            </a:endParaRPr>
          </a:p>
        </p:txBody>
      </p:sp>
      <p:cxnSp>
        <p:nvCxnSpPr>
          <p:cNvPr id="11" name="Straight Connector 10">
            <a:extLst>
              <a:ext uri="{FF2B5EF4-FFF2-40B4-BE49-F238E27FC236}">
                <a16:creationId xmlns:a16="http://schemas.microsoft.com/office/drawing/2014/main" id="{CA5F4257-7F83-4307-B60F-C5B65AF3C54C}"/>
              </a:ext>
            </a:extLst>
          </p:cNvPr>
          <p:cNvCxnSpPr/>
          <p:nvPr userDrawn="1"/>
        </p:nvCxnSpPr>
        <p:spPr>
          <a:xfrm>
            <a:off x="491067" y="6339417"/>
            <a:ext cx="11199284" cy="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pic>
        <p:nvPicPr>
          <p:cNvPr id="1030" name="Picture 1">
            <a:extLst>
              <a:ext uri="{FF2B5EF4-FFF2-40B4-BE49-F238E27FC236}">
                <a16:creationId xmlns:a16="http://schemas.microsoft.com/office/drawing/2014/main" id="{CF8AA840-363E-4261-9EE9-163AE344476A}"/>
              </a:ext>
            </a:extLst>
          </p:cNvPr>
          <p:cNvPicPr>
            <a:picLocks noChangeAspect="1"/>
          </p:cNvPicPr>
          <p:nvPr userDrawn="1"/>
        </p:nvPicPr>
        <p:blipFill>
          <a:blip r:embed="rId16"/>
          <a:srcRect/>
          <a:stretch/>
        </p:blipFill>
        <p:spPr bwMode="auto">
          <a:xfrm>
            <a:off x="10113268" y="518582"/>
            <a:ext cx="1573017" cy="531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3" name="Straight Connector 12">
            <a:extLst>
              <a:ext uri="{FF2B5EF4-FFF2-40B4-BE49-F238E27FC236}">
                <a16:creationId xmlns:a16="http://schemas.microsoft.com/office/drawing/2014/main" id="{C563CBE1-4E83-460D-9549-7C7C4CA736DC}"/>
              </a:ext>
            </a:extLst>
          </p:cNvPr>
          <p:cNvCxnSpPr>
            <a:cxnSpLocks/>
          </p:cNvCxnSpPr>
          <p:nvPr userDrawn="1"/>
        </p:nvCxnSpPr>
        <p:spPr>
          <a:xfrm>
            <a:off x="491067" y="1244600"/>
            <a:ext cx="11199284" cy="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Tree>
  </p:cSld>
  <p:clrMap bg1="lt1" tx1="dk1" bg2="lt2" tx2="dk2" accent1="accent1" accent2="accent2" accent3="accent3" accent4="accent4" accent5="accent5" accent6="accent6" hlink="hlink" folHlink="folHlink"/>
  <p:sldLayoutIdLst>
    <p:sldLayoutId id="2147485773" r:id="rId1"/>
    <p:sldLayoutId id="2147485774" r:id="rId2"/>
    <p:sldLayoutId id="2147485775" r:id="rId3"/>
    <p:sldLayoutId id="2147485776" r:id="rId4"/>
    <p:sldLayoutId id="2147485777" r:id="rId5"/>
    <p:sldLayoutId id="2147485778" r:id="rId6"/>
    <p:sldLayoutId id="2147485768" r:id="rId7"/>
    <p:sldLayoutId id="2147485779" r:id="rId8"/>
    <p:sldLayoutId id="2147485769" r:id="rId9"/>
    <p:sldLayoutId id="2147485770" r:id="rId10"/>
    <p:sldLayoutId id="2147485780" r:id="rId11"/>
    <p:sldLayoutId id="2147485781" r:id="rId12"/>
    <p:sldLayoutId id="2147485782" r:id="rId13"/>
    <p:sldLayoutId id="2147485783" r:id="rId14"/>
  </p:sldLayoutIdLst>
  <p:hf hdr="0" ftr="0" dt="0"/>
  <p:txStyles>
    <p:titleStyle>
      <a:lvl1pPr algn="l" defTabSz="607469" rtl="0" eaLnBrk="0" fontAlgn="base" hangingPunct="0">
        <a:spcBef>
          <a:spcPct val="0"/>
        </a:spcBef>
        <a:spcAft>
          <a:spcPct val="0"/>
        </a:spcAft>
        <a:defRPr sz="4000" b="1" kern="1200" cap="all" spc="93">
          <a:solidFill>
            <a:srgbClr val="F9F9FF"/>
          </a:solidFill>
          <a:latin typeface="Arial Narrow"/>
          <a:ea typeface="MS PGothic" panose="020B0600070205080204" pitchFamily="34" charset="-128"/>
          <a:cs typeface="Arial Narrow"/>
        </a:defRPr>
      </a:lvl1pPr>
      <a:lvl2pPr algn="l" defTabSz="607469" rtl="0" eaLnBrk="0" fontAlgn="base" hangingPunct="0">
        <a:spcBef>
          <a:spcPct val="0"/>
        </a:spcBef>
        <a:spcAft>
          <a:spcPct val="0"/>
        </a:spcAft>
        <a:defRPr sz="4000" b="1">
          <a:solidFill>
            <a:srgbClr val="F9F9FF"/>
          </a:solidFill>
          <a:latin typeface="Arial Narrow" pitchFamily="34" charset="0"/>
          <a:ea typeface="MS PGothic" panose="020B0600070205080204" pitchFamily="34" charset="-128"/>
          <a:cs typeface="Arial Narrow" pitchFamily="34" charset="0"/>
        </a:defRPr>
      </a:lvl2pPr>
      <a:lvl3pPr algn="l" defTabSz="607469" rtl="0" eaLnBrk="0" fontAlgn="base" hangingPunct="0">
        <a:spcBef>
          <a:spcPct val="0"/>
        </a:spcBef>
        <a:spcAft>
          <a:spcPct val="0"/>
        </a:spcAft>
        <a:defRPr sz="4000" b="1">
          <a:solidFill>
            <a:srgbClr val="F9F9FF"/>
          </a:solidFill>
          <a:latin typeface="Arial Narrow" pitchFamily="34" charset="0"/>
          <a:ea typeface="MS PGothic" panose="020B0600070205080204" pitchFamily="34" charset="-128"/>
          <a:cs typeface="Arial Narrow" pitchFamily="34" charset="0"/>
        </a:defRPr>
      </a:lvl3pPr>
      <a:lvl4pPr algn="l" defTabSz="607469" rtl="0" eaLnBrk="0" fontAlgn="base" hangingPunct="0">
        <a:spcBef>
          <a:spcPct val="0"/>
        </a:spcBef>
        <a:spcAft>
          <a:spcPct val="0"/>
        </a:spcAft>
        <a:defRPr sz="4000" b="1">
          <a:solidFill>
            <a:srgbClr val="F9F9FF"/>
          </a:solidFill>
          <a:latin typeface="Arial Narrow" pitchFamily="34" charset="0"/>
          <a:ea typeface="MS PGothic" panose="020B0600070205080204" pitchFamily="34" charset="-128"/>
          <a:cs typeface="Arial Narrow" pitchFamily="34" charset="0"/>
        </a:defRPr>
      </a:lvl4pPr>
      <a:lvl5pPr algn="l" defTabSz="607469" rtl="0" eaLnBrk="0" fontAlgn="base" hangingPunct="0">
        <a:spcBef>
          <a:spcPct val="0"/>
        </a:spcBef>
        <a:spcAft>
          <a:spcPct val="0"/>
        </a:spcAft>
        <a:defRPr sz="4000" b="1">
          <a:solidFill>
            <a:srgbClr val="F9F9FF"/>
          </a:solidFill>
          <a:latin typeface="Arial Narrow" pitchFamily="34" charset="0"/>
          <a:ea typeface="MS PGothic" panose="020B0600070205080204" pitchFamily="34" charset="-128"/>
          <a:cs typeface="Arial Narrow" pitchFamily="34" charset="0"/>
        </a:defRPr>
      </a:lvl5pPr>
      <a:lvl6pPr marL="609475" algn="l" defTabSz="609475" rtl="0" fontAlgn="base">
        <a:spcBef>
          <a:spcPct val="0"/>
        </a:spcBef>
        <a:spcAft>
          <a:spcPct val="0"/>
        </a:spcAft>
        <a:defRPr sz="4800" b="1">
          <a:solidFill>
            <a:schemeClr val="tx1"/>
          </a:solidFill>
          <a:latin typeface="Arial Narrow" pitchFamily="34" charset="0"/>
        </a:defRPr>
      </a:lvl6pPr>
      <a:lvl7pPr marL="1218952" algn="l" defTabSz="609475" rtl="0" fontAlgn="base">
        <a:spcBef>
          <a:spcPct val="0"/>
        </a:spcBef>
        <a:spcAft>
          <a:spcPct val="0"/>
        </a:spcAft>
        <a:defRPr sz="4800" b="1">
          <a:solidFill>
            <a:schemeClr val="tx1"/>
          </a:solidFill>
          <a:latin typeface="Arial Narrow" pitchFamily="34" charset="0"/>
        </a:defRPr>
      </a:lvl7pPr>
      <a:lvl8pPr marL="1828426" algn="l" defTabSz="609475" rtl="0" fontAlgn="base">
        <a:spcBef>
          <a:spcPct val="0"/>
        </a:spcBef>
        <a:spcAft>
          <a:spcPct val="0"/>
        </a:spcAft>
        <a:defRPr sz="4800" b="1">
          <a:solidFill>
            <a:schemeClr val="tx1"/>
          </a:solidFill>
          <a:latin typeface="Arial Narrow" pitchFamily="34" charset="0"/>
        </a:defRPr>
      </a:lvl8pPr>
      <a:lvl9pPr marL="2437904" algn="l" defTabSz="609475" rtl="0" fontAlgn="base">
        <a:spcBef>
          <a:spcPct val="0"/>
        </a:spcBef>
        <a:spcAft>
          <a:spcPct val="0"/>
        </a:spcAft>
        <a:defRPr sz="4800" b="1">
          <a:solidFill>
            <a:schemeClr val="tx1"/>
          </a:solidFill>
          <a:latin typeface="Arial Narrow" pitchFamily="34" charset="0"/>
        </a:defRPr>
      </a:lvl9pPr>
    </p:titleStyle>
    <p:bodyStyle>
      <a:lvl1pPr marL="228594" indent="-228594" algn="l" defTabSz="607469" rtl="0" eaLnBrk="0" fontAlgn="base" hangingPunct="0">
        <a:lnSpc>
          <a:spcPts val="4000"/>
        </a:lnSpc>
        <a:spcBef>
          <a:spcPct val="0"/>
        </a:spcBef>
        <a:spcAft>
          <a:spcPct val="0"/>
        </a:spcAft>
        <a:buClr>
          <a:schemeClr val="tx1"/>
        </a:buClr>
        <a:buFont typeface="Arial" panose="020B0604020202020204" pitchFamily="34" charset="0"/>
        <a:buChar char="•"/>
        <a:defRPr sz="3200" kern="1200">
          <a:solidFill>
            <a:schemeClr val="tx1"/>
          </a:solidFill>
          <a:latin typeface="Arial" pitchFamily="34" charset="0"/>
          <a:ea typeface="MS PGothic" panose="020B0600070205080204" pitchFamily="34" charset="-128"/>
          <a:cs typeface="Arial Narrow"/>
        </a:defRPr>
      </a:lvl1pPr>
      <a:lvl2pPr marL="613818" indent="-228594" algn="l" defTabSz="607469" rtl="0" eaLnBrk="0" fontAlgn="base" hangingPunct="0">
        <a:lnSpc>
          <a:spcPts val="4000"/>
        </a:lnSpc>
        <a:spcBef>
          <a:spcPct val="0"/>
        </a:spcBef>
        <a:spcAft>
          <a:spcPct val="0"/>
        </a:spcAft>
        <a:buFont typeface="Arial" panose="020B0604020202020204" pitchFamily="34" charset="0"/>
        <a:buChar char="•"/>
        <a:defRPr sz="2933" kern="1200">
          <a:solidFill>
            <a:schemeClr val="tx1"/>
          </a:solidFill>
          <a:latin typeface="Arial" pitchFamily="34" charset="0"/>
          <a:ea typeface="Arial Narrow" pitchFamily="34" charset="0"/>
          <a:cs typeface="Arial Narrow"/>
        </a:defRPr>
      </a:lvl2pPr>
      <a:lvl3pPr marL="1062540" indent="-228594" algn="l" defTabSz="607469" rtl="0" eaLnBrk="0" fontAlgn="base" hangingPunct="0">
        <a:lnSpc>
          <a:spcPts val="4000"/>
        </a:lnSpc>
        <a:spcBef>
          <a:spcPct val="0"/>
        </a:spcBef>
        <a:spcAft>
          <a:spcPct val="0"/>
        </a:spcAft>
        <a:buFont typeface="Arial" panose="020B0604020202020204" pitchFamily="34" charset="0"/>
        <a:buChar char="•"/>
        <a:defRPr sz="2667" kern="1200">
          <a:solidFill>
            <a:schemeClr val="tx1"/>
          </a:solidFill>
          <a:latin typeface="Arial" pitchFamily="34" charset="0"/>
          <a:ea typeface="Arial Narrow" pitchFamily="34" charset="0"/>
          <a:cs typeface="Arial Narrow"/>
        </a:defRPr>
      </a:lvl3pPr>
      <a:lvl4pPr marL="1447764" indent="-228594" algn="l" defTabSz="607469" rtl="0" eaLnBrk="0" fontAlgn="base" hangingPunct="0">
        <a:lnSpc>
          <a:spcPts val="4000"/>
        </a:lnSpc>
        <a:spcBef>
          <a:spcPct val="0"/>
        </a:spcBef>
        <a:spcAft>
          <a:spcPct val="0"/>
        </a:spcAft>
        <a:buFont typeface="Arial" panose="020B0604020202020204" pitchFamily="34" charset="0"/>
        <a:buChar char="•"/>
        <a:defRPr kern="1200">
          <a:solidFill>
            <a:schemeClr val="tx1"/>
          </a:solidFill>
          <a:latin typeface="Arial" pitchFamily="34" charset="0"/>
          <a:ea typeface="Arial Narrow" pitchFamily="34" charset="0"/>
          <a:cs typeface="Arial Narrow"/>
        </a:defRPr>
      </a:lvl4pPr>
      <a:lvl5pPr marL="1832988" indent="-228594" algn="l" defTabSz="607469" rtl="0" eaLnBrk="0" fontAlgn="base" hangingPunct="0">
        <a:lnSpc>
          <a:spcPts val="4000"/>
        </a:lnSpc>
        <a:spcBef>
          <a:spcPct val="0"/>
        </a:spcBef>
        <a:spcAft>
          <a:spcPct val="0"/>
        </a:spcAft>
        <a:buFont typeface="Arial" panose="020B0604020202020204" pitchFamily="34" charset="0"/>
        <a:buChar char="•"/>
        <a:defRPr sz="2133" kern="1200">
          <a:solidFill>
            <a:schemeClr val="tx1"/>
          </a:solidFill>
          <a:latin typeface="Arial" pitchFamily="34" charset="0"/>
          <a:ea typeface="Arial Narrow" pitchFamily="34" charset="0"/>
          <a:cs typeface="Arial Narrow"/>
        </a:defRPr>
      </a:lvl5pPr>
      <a:lvl6pPr marL="3352119" indent="-304739" algn="l" defTabSz="609475" rtl="0" eaLnBrk="1" latinLnBrk="0" hangingPunct="1">
        <a:spcBef>
          <a:spcPct val="20000"/>
        </a:spcBef>
        <a:buFont typeface="Arial"/>
        <a:buChar char="•"/>
        <a:defRPr sz="2667" kern="1200">
          <a:solidFill>
            <a:schemeClr val="tx1"/>
          </a:solidFill>
          <a:latin typeface="+mn-lt"/>
          <a:ea typeface="+mn-ea"/>
          <a:cs typeface="+mn-cs"/>
        </a:defRPr>
      </a:lvl6pPr>
      <a:lvl7pPr marL="3961596" indent="-304739" algn="l" defTabSz="609475" rtl="0" eaLnBrk="1" latinLnBrk="0" hangingPunct="1">
        <a:spcBef>
          <a:spcPct val="20000"/>
        </a:spcBef>
        <a:buFont typeface="Arial"/>
        <a:buChar char="•"/>
        <a:defRPr sz="2667" kern="1200">
          <a:solidFill>
            <a:schemeClr val="tx1"/>
          </a:solidFill>
          <a:latin typeface="+mn-lt"/>
          <a:ea typeface="+mn-ea"/>
          <a:cs typeface="+mn-cs"/>
        </a:defRPr>
      </a:lvl7pPr>
      <a:lvl8pPr marL="4571071" indent="-304739" algn="l" defTabSz="609475" rtl="0" eaLnBrk="1" latinLnBrk="0" hangingPunct="1">
        <a:spcBef>
          <a:spcPct val="20000"/>
        </a:spcBef>
        <a:buFont typeface="Arial"/>
        <a:buChar char="•"/>
        <a:defRPr sz="2667" kern="1200">
          <a:solidFill>
            <a:schemeClr val="tx1"/>
          </a:solidFill>
          <a:latin typeface="+mn-lt"/>
          <a:ea typeface="+mn-ea"/>
          <a:cs typeface="+mn-cs"/>
        </a:defRPr>
      </a:lvl8pPr>
      <a:lvl9pPr marL="5180546" indent="-304739" algn="l" defTabSz="60947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475" rtl="0" eaLnBrk="1" latinLnBrk="0" hangingPunct="1">
        <a:defRPr sz="2400" kern="1200">
          <a:solidFill>
            <a:schemeClr val="tx1"/>
          </a:solidFill>
          <a:latin typeface="+mn-lt"/>
          <a:ea typeface="+mn-ea"/>
          <a:cs typeface="+mn-cs"/>
        </a:defRPr>
      </a:lvl1pPr>
      <a:lvl2pPr marL="609475" algn="l" defTabSz="609475" rtl="0" eaLnBrk="1" latinLnBrk="0" hangingPunct="1">
        <a:defRPr sz="2400" kern="1200">
          <a:solidFill>
            <a:schemeClr val="tx1"/>
          </a:solidFill>
          <a:latin typeface="+mn-lt"/>
          <a:ea typeface="+mn-ea"/>
          <a:cs typeface="+mn-cs"/>
        </a:defRPr>
      </a:lvl2pPr>
      <a:lvl3pPr marL="1218952" algn="l" defTabSz="609475" rtl="0" eaLnBrk="1" latinLnBrk="0" hangingPunct="1">
        <a:defRPr sz="2400" kern="1200">
          <a:solidFill>
            <a:schemeClr val="tx1"/>
          </a:solidFill>
          <a:latin typeface="+mn-lt"/>
          <a:ea typeface="+mn-ea"/>
          <a:cs typeface="+mn-cs"/>
        </a:defRPr>
      </a:lvl3pPr>
      <a:lvl4pPr marL="1828426" algn="l" defTabSz="609475" rtl="0" eaLnBrk="1" latinLnBrk="0" hangingPunct="1">
        <a:defRPr sz="2400" kern="1200">
          <a:solidFill>
            <a:schemeClr val="tx1"/>
          </a:solidFill>
          <a:latin typeface="+mn-lt"/>
          <a:ea typeface="+mn-ea"/>
          <a:cs typeface="+mn-cs"/>
        </a:defRPr>
      </a:lvl4pPr>
      <a:lvl5pPr marL="2437904" algn="l" defTabSz="609475" rtl="0" eaLnBrk="1" latinLnBrk="0" hangingPunct="1">
        <a:defRPr sz="2400" kern="1200">
          <a:solidFill>
            <a:schemeClr val="tx1"/>
          </a:solidFill>
          <a:latin typeface="+mn-lt"/>
          <a:ea typeface="+mn-ea"/>
          <a:cs typeface="+mn-cs"/>
        </a:defRPr>
      </a:lvl5pPr>
      <a:lvl6pPr marL="3047381" algn="l" defTabSz="609475" rtl="0" eaLnBrk="1" latinLnBrk="0" hangingPunct="1">
        <a:defRPr sz="2400" kern="1200">
          <a:solidFill>
            <a:schemeClr val="tx1"/>
          </a:solidFill>
          <a:latin typeface="+mn-lt"/>
          <a:ea typeface="+mn-ea"/>
          <a:cs typeface="+mn-cs"/>
        </a:defRPr>
      </a:lvl6pPr>
      <a:lvl7pPr marL="3656858" algn="l" defTabSz="609475" rtl="0" eaLnBrk="1" latinLnBrk="0" hangingPunct="1">
        <a:defRPr sz="2400" kern="1200">
          <a:solidFill>
            <a:schemeClr val="tx1"/>
          </a:solidFill>
          <a:latin typeface="+mn-lt"/>
          <a:ea typeface="+mn-ea"/>
          <a:cs typeface="+mn-cs"/>
        </a:defRPr>
      </a:lvl7pPr>
      <a:lvl8pPr marL="4266333" algn="l" defTabSz="609475" rtl="0" eaLnBrk="1" latinLnBrk="0" hangingPunct="1">
        <a:defRPr sz="2400" kern="1200">
          <a:solidFill>
            <a:schemeClr val="tx1"/>
          </a:solidFill>
          <a:latin typeface="+mn-lt"/>
          <a:ea typeface="+mn-ea"/>
          <a:cs typeface="+mn-cs"/>
        </a:defRPr>
      </a:lvl8pPr>
      <a:lvl9pPr marL="4875809" algn="l" defTabSz="60947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5.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08C0-3355-444D-BC48-416C52475CF6}"/>
              </a:ext>
            </a:extLst>
          </p:cNvPr>
          <p:cNvSpPr>
            <a:spLocks noGrp="1"/>
          </p:cNvSpPr>
          <p:nvPr>
            <p:ph type="ctrTitle"/>
          </p:nvPr>
        </p:nvSpPr>
        <p:spPr/>
        <p:txBody>
          <a:bodyPr/>
          <a:lstStyle/>
          <a:p>
            <a:r>
              <a:rPr lang="en-US" sz="1867" dirty="0"/>
              <a:t>Cultural Competency</a:t>
            </a:r>
            <a:br>
              <a:rPr lang="en-US" dirty="0"/>
            </a:br>
            <a:r>
              <a:rPr lang="en-US" dirty="0"/>
              <a:t>Culture Care Connections</a:t>
            </a:r>
          </a:p>
        </p:txBody>
      </p:sp>
      <p:sp>
        <p:nvSpPr>
          <p:cNvPr id="6" name="Text Placeholder 5">
            <a:extLst>
              <a:ext uri="{FF2B5EF4-FFF2-40B4-BE49-F238E27FC236}">
                <a16:creationId xmlns:a16="http://schemas.microsoft.com/office/drawing/2014/main" id="{A8F44EC2-0689-5447-B54C-31F3334E75A6}"/>
              </a:ext>
            </a:extLst>
          </p:cNvPr>
          <p:cNvSpPr>
            <a:spLocks noGrp="1"/>
          </p:cNvSpPr>
          <p:nvPr>
            <p:ph type="body" sz="quarter" idx="14"/>
          </p:nvPr>
        </p:nvSpPr>
        <p:spPr/>
        <p:txBody>
          <a:bodyPr/>
          <a:lstStyle/>
          <a:p>
            <a:r>
              <a:rPr lang="en-US" dirty="0"/>
              <a:t>Rosemond Sarpong Owens</a:t>
            </a:r>
          </a:p>
        </p:txBody>
      </p:sp>
      <p:sp>
        <p:nvSpPr>
          <p:cNvPr id="7" name="Text Placeholder 6">
            <a:extLst>
              <a:ext uri="{FF2B5EF4-FFF2-40B4-BE49-F238E27FC236}">
                <a16:creationId xmlns:a16="http://schemas.microsoft.com/office/drawing/2014/main" id="{00C3D5C1-62ED-1A4D-A691-E342E81529D7}"/>
              </a:ext>
            </a:extLst>
          </p:cNvPr>
          <p:cNvSpPr>
            <a:spLocks noGrp="1"/>
          </p:cNvSpPr>
          <p:nvPr>
            <p:ph type="body" sz="quarter" idx="15"/>
          </p:nvPr>
        </p:nvSpPr>
        <p:spPr>
          <a:xfrm>
            <a:off x="494272" y="4369781"/>
            <a:ext cx="11194305" cy="435303"/>
          </a:xfrm>
        </p:spPr>
        <p:txBody>
          <a:bodyPr/>
          <a:lstStyle/>
          <a:p>
            <a:r>
              <a:rPr lang="en-US" dirty="0"/>
              <a:t>Director, Racial and Health Equity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1398D-B496-4BC1-B841-EAE8A77B121B}"/>
              </a:ext>
            </a:extLst>
          </p:cNvPr>
          <p:cNvSpPr>
            <a:spLocks noGrp="1"/>
          </p:cNvSpPr>
          <p:nvPr>
            <p:ph type="title"/>
          </p:nvPr>
        </p:nvSpPr>
        <p:spPr/>
        <p:txBody>
          <a:bodyPr/>
          <a:lstStyle/>
          <a:p>
            <a:r>
              <a:rPr lang="en-US" dirty="0">
                <a:solidFill>
                  <a:schemeClr val="tx2"/>
                </a:solidFill>
              </a:rPr>
              <a:t>Racial &amp; Health Equity - Our desired outcome </a:t>
            </a:r>
            <a:br>
              <a:rPr lang="en-US" dirty="0">
                <a:solidFill>
                  <a:schemeClr val="tx2"/>
                </a:solidFill>
              </a:rPr>
            </a:br>
            <a:r>
              <a:rPr lang="en-US" dirty="0">
                <a:solidFill>
                  <a:schemeClr val="tx2"/>
                </a:solidFill>
              </a:rPr>
              <a:t>and declared process</a:t>
            </a:r>
            <a:r>
              <a:rPr lang="en-US" dirty="0">
                <a:solidFill>
                  <a:schemeClr val="tx1"/>
                </a:solidFill>
              </a:rPr>
              <a:t>*  </a:t>
            </a:r>
          </a:p>
        </p:txBody>
      </p:sp>
      <p:sp>
        <p:nvSpPr>
          <p:cNvPr id="4" name="Slide Number Placeholder 3">
            <a:extLst>
              <a:ext uri="{FF2B5EF4-FFF2-40B4-BE49-F238E27FC236}">
                <a16:creationId xmlns:a16="http://schemas.microsoft.com/office/drawing/2014/main" id="{EC2CCE19-5780-43A1-85C8-2C2AE8B18224}"/>
              </a:ext>
            </a:extLst>
          </p:cNvPr>
          <p:cNvSpPr>
            <a:spLocks noGrp="1"/>
          </p:cNvSpPr>
          <p:nvPr>
            <p:ph type="sldNum" sz="quarter" idx="4"/>
          </p:nvPr>
        </p:nvSpPr>
        <p:spPr/>
        <p:txBody>
          <a:bodyPr/>
          <a:lstStyle/>
          <a:p>
            <a:pPr>
              <a:defRPr/>
            </a:pPr>
            <a:fld id="{91C9DDE2-2A82-40CB-8720-63ED4DB5F163}" type="slidenum">
              <a:rPr lang="en-US" altLang="en-US" smtClean="0"/>
              <a:pPr>
                <a:defRPr/>
              </a:pPr>
              <a:t>2</a:t>
            </a:fld>
            <a:endParaRPr lang="en-US" altLang="en-US"/>
          </a:p>
        </p:txBody>
      </p:sp>
      <p:sp>
        <p:nvSpPr>
          <p:cNvPr id="15" name="TextBox 14">
            <a:extLst>
              <a:ext uri="{FF2B5EF4-FFF2-40B4-BE49-F238E27FC236}">
                <a16:creationId xmlns:a16="http://schemas.microsoft.com/office/drawing/2014/main" id="{90D0BC8B-FC34-4C55-9398-E3B651B2DBA5}"/>
              </a:ext>
            </a:extLst>
          </p:cNvPr>
          <p:cNvSpPr txBox="1"/>
          <p:nvPr/>
        </p:nvSpPr>
        <p:spPr>
          <a:xfrm>
            <a:off x="207024" y="1448059"/>
            <a:ext cx="4541882" cy="1658980"/>
          </a:xfrm>
          <a:prstGeom prst="rect">
            <a:avLst/>
          </a:prstGeom>
          <a:solidFill>
            <a:schemeClr val="bg1"/>
          </a:solidFill>
        </p:spPr>
        <p:txBody>
          <a:bodyPr wrap="square" rtlCol="0">
            <a:spAutoFit/>
          </a:bodyPr>
          <a:lstStyle/>
          <a:p>
            <a:pPr marL="0" marR="0" algn="ctr">
              <a:lnSpc>
                <a:spcPct val="107000"/>
              </a:lnSpc>
              <a:spcBef>
                <a:spcPts val="0"/>
              </a:spcBef>
              <a:spcAft>
                <a:spcPts val="0"/>
              </a:spcAft>
            </a:pPr>
            <a:r>
              <a:rPr lang="en-US" sz="1200" b="1" dirty="0">
                <a:solidFill>
                  <a:schemeClr val="accent1"/>
                </a:solidFill>
                <a:latin typeface="Arial" panose="020B0604020202020204"/>
              </a:rPr>
              <a:t>Racial Equity as both an outcome and a process</a:t>
            </a:r>
            <a:r>
              <a:rPr lang="en-US" sz="1200" b="1" dirty="0">
                <a:solidFill>
                  <a:srgbClr val="000000"/>
                </a:solidFill>
                <a:latin typeface="Arial" panose="020B0604020202020204"/>
              </a:rPr>
              <a:t>.</a:t>
            </a:r>
            <a:r>
              <a:rPr lang="en-US" sz="1200" dirty="0">
                <a:solidFill>
                  <a:srgbClr val="000000"/>
                </a:solidFill>
                <a:latin typeface="Arial" panose="020B0604020202020204"/>
              </a:rPr>
              <a:t> </a:t>
            </a:r>
          </a:p>
          <a:p>
            <a:pPr marL="0" marR="0" algn="ctr">
              <a:lnSpc>
                <a:spcPct val="107000"/>
              </a:lnSpc>
              <a:spcBef>
                <a:spcPts val="0"/>
              </a:spcBef>
              <a:spcAft>
                <a:spcPts val="800"/>
              </a:spcAft>
            </a:pPr>
            <a:r>
              <a:rPr lang="en-US" sz="1200" dirty="0">
                <a:solidFill>
                  <a:srgbClr val="000000"/>
                </a:solidFill>
                <a:latin typeface="Arial" panose="020B0604020202020204"/>
              </a:rPr>
              <a:t>As an outcome, we achieve racial equity when race no longer determines one's socioeconomic outcomes; when everyone has what they need to thrive, no matter where they live. As a process, we apply racial equity when those most impacted by structural racial inequity are meaningfully involved in the creation and implementation of the institutional policies and practices that impact their lives. (Race Forward)</a:t>
            </a:r>
          </a:p>
        </p:txBody>
      </p:sp>
      <p:sp>
        <p:nvSpPr>
          <p:cNvPr id="16" name="TextBox 15">
            <a:extLst>
              <a:ext uri="{FF2B5EF4-FFF2-40B4-BE49-F238E27FC236}">
                <a16:creationId xmlns:a16="http://schemas.microsoft.com/office/drawing/2014/main" id="{50160F64-076B-44A9-BC5C-6BE4E954363D}"/>
              </a:ext>
            </a:extLst>
          </p:cNvPr>
          <p:cNvSpPr txBox="1"/>
          <p:nvPr/>
        </p:nvSpPr>
        <p:spPr>
          <a:xfrm>
            <a:off x="7183913" y="1648993"/>
            <a:ext cx="4727599" cy="1384995"/>
          </a:xfrm>
          <a:prstGeom prst="rect">
            <a:avLst/>
          </a:prstGeom>
          <a:solidFill>
            <a:schemeClr val="bg1"/>
          </a:solidFill>
        </p:spPr>
        <p:txBody>
          <a:bodyPr wrap="square" rtlCol="0">
            <a:spAutoFit/>
          </a:bodyPr>
          <a:lstStyle/>
          <a:p>
            <a:pPr algn="ctr"/>
            <a:r>
              <a:rPr lang="en-US" sz="1200" b="1" dirty="0">
                <a:solidFill>
                  <a:schemeClr val="accent1"/>
                </a:solidFill>
                <a:latin typeface="Arial" panose="020B0604020202020204"/>
              </a:rPr>
              <a:t>Health Equity is the attainment of the highest level of health for all people</a:t>
            </a:r>
            <a:r>
              <a:rPr lang="en-US" sz="1200" dirty="0">
                <a:solidFill>
                  <a:schemeClr val="accent1"/>
                </a:solidFill>
                <a:latin typeface="Arial" panose="020B0604020202020204"/>
              </a:rPr>
              <a:t>. </a:t>
            </a:r>
          </a:p>
          <a:p>
            <a:pPr algn="ctr"/>
            <a:r>
              <a:rPr lang="en-US" sz="1200" dirty="0">
                <a:solidFill>
                  <a:srgbClr val="000000"/>
                </a:solidFill>
                <a:latin typeface="Arial" panose="020B0604020202020204"/>
              </a:rPr>
              <a:t>Achieving Health Equity requires valuing everyone equally with focused and ongoing societal efforts to address avoidable inequalities, historical and contemporary injustices, which include systemic racism, and the elimination of health and health care disparities. (Healthy People 2030)</a:t>
            </a:r>
          </a:p>
        </p:txBody>
      </p:sp>
      <p:sp>
        <p:nvSpPr>
          <p:cNvPr id="17" name="Right Brace 16">
            <a:extLst>
              <a:ext uri="{FF2B5EF4-FFF2-40B4-BE49-F238E27FC236}">
                <a16:creationId xmlns:a16="http://schemas.microsoft.com/office/drawing/2014/main" id="{18841C04-FBF3-4D50-9A8C-C2CC5E98EC0D}"/>
              </a:ext>
            </a:extLst>
          </p:cNvPr>
          <p:cNvSpPr/>
          <p:nvPr/>
        </p:nvSpPr>
        <p:spPr>
          <a:xfrm>
            <a:off x="4378491" y="1419668"/>
            <a:ext cx="867747" cy="165898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just"/>
            <a:endParaRPr lang="en-US"/>
          </a:p>
        </p:txBody>
      </p:sp>
      <p:sp>
        <p:nvSpPr>
          <p:cNvPr id="18" name="Right Brace 17">
            <a:extLst>
              <a:ext uri="{FF2B5EF4-FFF2-40B4-BE49-F238E27FC236}">
                <a16:creationId xmlns:a16="http://schemas.microsoft.com/office/drawing/2014/main" id="{C65B3351-BE76-4942-BDD7-959E07CDEBAF}"/>
              </a:ext>
            </a:extLst>
          </p:cNvPr>
          <p:cNvSpPr/>
          <p:nvPr/>
        </p:nvSpPr>
        <p:spPr>
          <a:xfrm flipH="1">
            <a:off x="6648957" y="1419668"/>
            <a:ext cx="867747" cy="165898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just"/>
            <a:endParaRPr lang="en-US"/>
          </a:p>
        </p:txBody>
      </p:sp>
      <p:sp>
        <p:nvSpPr>
          <p:cNvPr id="19" name="Rectangle 18">
            <a:extLst>
              <a:ext uri="{FF2B5EF4-FFF2-40B4-BE49-F238E27FC236}">
                <a16:creationId xmlns:a16="http://schemas.microsoft.com/office/drawing/2014/main" id="{46EE4EA6-7FE9-4032-BB79-9348211007E6}"/>
              </a:ext>
            </a:extLst>
          </p:cNvPr>
          <p:cNvSpPr/>
          <p:nvPr/>
        </p:nvSpPr>
        <p:spPr>
          <a:xfrm>
            <a:off x="5079845" y="2099867"/>
            <a:ext cx="1775936" cy="2985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2"/>
                </a:solidFill>
              </a:rPr>
              <a:t>Racial &amp; Health Equity</a:t>
            </a:r>
          </a:p>
        </p:txBody>
      </p:sp>
      <p:sp>
        <p:nvSpPr>
          <p:cNvPr id="20" name="Rectangle 19">
            <a:extLst>
              <a:ext uri="{FF2B5EF4-FFF2-40B4-BE49-F238E27FC236}">
                <a16:creationId xmlns:a16="http://schemas.microsoft.com/office/drawing/2014/main" id="{D8694FD0-E159-45BA-BD7C-D88B10541885}"/>
              </a:ext>
            </a:extLst>
          </p:cNvPr>
          <p:cNvSpPr/>
          <p:nvPr/>
        </p:nvSpPr>
        <p:spPr>
          <a:xfrm>
            <a:off x="223936" y="3557512"/>
            <a:ext cx="2651246" cy="29858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600" b="1" dirty="0">
                <a:solidFill>
                  <a:schemeClr val="tx2"/>
                </a:solidFill>
              </a:rPr>
              <a:t>As our desired outcome</a:t>
            </a:r>
          </a:p>
        </p:txBody>
      </p:sp>
      <p:sp>
        <p:nvSpPr>
          <p:cNvPr id="21" name="Rectangle 20">
            <a:extLst>
              <a:ext uri="{FF2B5EF4-FFF2-40B4-BE49-F238E27FC236}">
                <a16:creationId xmlns:a16="http://schemas.microsoft.com/office/drawing/2014/main" id="{E188627D-7C71-40DB-BF40-6601F5A167D3}"/>
              </a:ext>
            </a:extLst>
          </p:cNvPr>
          <p:cNvSpPr/>
          <p:nvPr/>
        </p:nvSpPr>
        <p:spPr>
          <a:xfrm>
            <a:off x="223936" y="4541195"/>
            <a:ext cx="2651246" cy="29858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600" b="1" dirty="0">
                <a:solidFill>
                  <a:schemeClr val="tx2"/>
                </a:solidFill>
              </a:rPr>
              <a:t>As our declared process</a:t>
            </a:r>
          </a:p>
        </p:txBody>
      </p:sp>
      <p:sp>
        <p:nvSpPr>
          <p:cNvPr id="22" name="TextBox 21">
            <a:extLst>
              <a:ext uri="{FF2B5EF4-FFF2-40B4-BE49-F238E27FC236}">
                <a16:creationId xmlns:a16="http://schemas.microsoft.com/office/drawing/2014/main" id="{6940CC46-F30B-4D7F-83BA-AB133EF59A8B}"/>
              </a:ext>
            </a:extLst>
          </p:cNvPr>
          <p:cNvSpPr txBox="1"/>
          <p:nvPr/>
        </p:nvSpPr>
        <p:spPr>
          <a:xfrm>
            <a:off x="2875182" y="3269759"/>
            <a:ext cx="8766196" cy="874085"/>
          </a:xfrm>
          <a:prstGeom prst="rect">
            <a:avLst/>
          </a:prstGeom>
          <a:solidFill>
            <a:schemeClr val="bg1"/>
          </a:solidFill>
        </p:spPr>
        <p:txBody>
          <a:bodyPr wrap="square" rtlCol="0">
            <a:spAutoFit/>
          </a:bodyPr>
          <a:lstStyle/>
          <a:p>
            <a:pPr>
              <a:lnSpc>
                <a:spcPct val="107000"/>
              </a:lnSpc>
              <a:spcAft>
                <a:spcPts val="800"/>
              </a:spcAft>
            </a:pPr>
            <a:r>
              <a:rPr lang="en-US" sz="1200" dirty="0">
                <a:solidFill>
                  <a:srgbClr val="000000"/>
                </a:solidFill>
                <a:latin typeface="Arial" panose="020B0604020202020204"/>
              </a:rPr>
              <a:t>We work to eliminate the entrenched racial &amp; health impacts and inequities of systemic racism on our members and the state of Minnesota. We achieve racial &amp; health equity when race no longer determines health outcomes nor the healthcare preventive measures or remedies accessible to Black, Indigenous and People of Color. Racial &amp; Health Equity is the attainment of the highest level of health for all people.</a:t>
            </a:r>
          </a:p>
        </p:txBody>
      </p:sp>
      <p:cxnSp>
        <p:nvCxnSpPr>
          <p:cNvPr id="24" name="Straight Connector 23">
            <a:extLst>
              <a:ext uri="{FF2B5EF4-FFF2-40B4-BE49-F238E27FC236}">
                <a16:creationId xmlns:a16="http://schemas.microsoft.com/office/drawing/2014/main" id="{FE69B94F-915B-4523-8C13-0A8CB3DD5368}"/>
              </a:ext>
            </a:extLst>
          </p:cNvPr>
          <p:cNvCxnSpPr/>
          <p:nvPr/>
        </p:nvCxnSpPr>
        <p:spPr>
          <a:xfrm>
            <a:off x="2875182" y="3269759"/>
            <a:ext cx="0" cy="874085"/>
          </a:xfrm>
          <a:prstGeom prst="line">
            <a:avLst/>
          </a:prstGeom>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BA686FCF-091D-4B58-9CE9-E82AF96991EC}"/>
              </a:ext>
            </a:extLst>
          </p:cNvPr>
          <p:cNvSpPr txBox="1"/>
          <p:nvPr/>
        </p:nvSpPr>
        <p:spPr>
          <a:xfrm>
            <a:off x="2875182" y="4377888"/>
            <a:ext cx="8766196" cy="676467"/>
          </a:xfrm>
          <a:prstGeom prst="rect">
            <a:avLst/>
          </a:prstGeom>
          <a:solidFill>
            <a:schemeClr val="bg1"/>
          </a:solidFill>
        </p:spPr>
        <p:txBody>
          <a:bodyPr wrap="square" rtlCol="0">
            <a:spAutoFit/>
          </a:bodyPr>
          <a:lstStyle/>
          <a:p>
            <a:pPr>
              <a:lnSpc>
                <a:spcPct val="107000"/>
              </a:lnSpc>
              <a:spcAft>
                <a:spcPts val="800"/>
              </a:spcAft>
            </a:pPr>
            <a:r>
              <a:rPr lang="en-US" sz="1200" dirty="0">
                <a:solidFill>
                  <a:srgbClr val="000000"/>
                </a:solidFill>
                <a:latin typeface="Arial" panose="020B0604020202020204"/>
              </a:rPr>
              <a:t>We actively center race in the anti-racist investigation of our mindsets, structures, patterns of behaviors, and events that perpetuate racial &amp; health inequities. We apply a racial &amp; health equity lens to our work that centers those most marginalized by systemic racism to ensure authorship, leadership and ownership** of mitigating initiatives for racial &amp; health equity.</a:t>
            </a:r>
          </a:p>
        </p:txBody>
      </p:sp>
      <p:cxnSp>
        <p:nvCxnSpPr>
          <p:cNvPr id="26" name="Straight Connector 25">
            <a:extLst>
              <a:ext uri="{FF2B5EF4-FFF2-40B4-BE49-F238E27FC236}">
                <a16:creationId xmlns:a16="http://schemas.microsoft.com/office/drawing/2014/main" id="{BE7DCC21-E2A4-40BF-A6B7-A31E15CE33DE}"/>
              </a:ext>
            </a:extLst>
          </p:cNvPr>
          <p:cNvCxnSpPr/>
          <p:nvPr/>
        </p:nvCxnSpPr>
        <p:spPr>
          <a:xfrm>
            <a:off x="2875182" y="4279080"/>
            <a:ext cx="0" cy="874085"/>
          </a:xfrm>
          <a:prstGeom prst="line">
            <a:avLst/>
          </a:prstGeom>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7A322C78-3882-44C4-8E49-58279473B8DC}"/>
              </a:ext>
            </a:extLst>
          </p:cNvPr>
          <p:cNvSpPr txBox="1"/>
          <p:nvPr/>
        </p:nvSpPr>
        <p:spPr>
          <a:xfrm>
            <a:off x="2162415" y="6363351"/>
            <a:ext cx="10972800" cy="400110"/>
          </a:xfrm>
          <a:prstGeom prst="rect">
            <a:avLst/>
          </a:prstGeom>
          <a:noFill/>
        </p:spPr>
        <p:txBody>
          <a:bodyPr wrap="square" rtlCol="0">
            <a:spAutoFit/>
          </a:bodyPr>
          <a:lstStyle/>
          <a:p>
            <a:r>
              <a:rPr lang="en-US" sz="1000" dirty="0"/>
              <a:t>*Adapted from racial equity definition (Race Forward) and health equity definition (Healthy People 2030)</a:t>
            </a:r>
          </a:p>
          <a:p>
            <a:r>
              <a:rPr lang="en-US" sz="1000" dirty="0"/>
              <a:t>** Nexus Community Partners concept </a:t>
            </a:r>
          </a:p>
        </p:txBody>
      </p:sp>
      <p:sp>
        <p:nvSpPr>
          <p:cNvPr id="28" name="TextBox 27">
            <a:extLst>
              <a:ext uri="{FF2B5EF4-FFF2-40B4-BE49-F238E27FC236}">
                <a16:creationId xmlns:a16="http://schemas.microsoft.com/office/drawing/2014/main" id="{3653845F-86F3-4288-AEE7-62EDAFAFA3BC}"/>
              </a:ext>
            </a:extLst>
          </p:cNvPr>
          <p:cNvSpPr txBox="1"/>
          <p:nvPr/>
        </p:nvSpPr>
        <p:spPr>
          <a:xfrm>
            <a:off x="388400" y="5409139"/>
            <a:ext cx="11415200" cy="670889"/>
          </a:xfrm>
          <a:prstGeom prst="rect">
            <a:avLst/>
          </a:prstGeom>
          <a:solidFill>
            <a:schemeClr val="bg1"/>
          </a:solidFill>
        </p:spPr>
        <p:txBody>
          <a:bodyPr wrap="square" rtlCol="0">
            <a:spAutoFit/>
          </a:bodyPr>
          <a:lstStyle/>
          <a:p>
            <a:pPr algn="ctr">
              <a:lnSpc>
                <a:spcPct val="107000"/>
              </a:lnSpc>
              <a:spcAft>
                <a:spcPts val="800"/>
              </a:spcAft>
            </a:pPr>
            <a:r>
              <a:rPr lang="en-US" sz="1200" b="1" dirty="0">
                <a:solidFill>
                  <a:schemeClr val="accent1"/>
                </a:solidFill>
                <a:latin typeface="Arial" panose="020B0604020202020204"/>
              </a:rPr>
              <a:t>BCBSMN/Stella will transform health care by implementing racial &amp; health equity to become the </a:t>
            </a:r>
            <a:r>
              <a:rPr lang="en-US" sz="1200" b="1" dirty="0">
                <a:solidFill>
                  <a:schemeClr val="accent1"/>
                </a:solidFill>
                <a:latin typeface="Arial" panose="020B0604020202020204"/>
                <a:sym typeface="Arial"/>
              </a:rPr>
              <a:t>statewide-sector leader and community-confirmed partner at eliminating racial and health inequities in an authentic, collaborative, data-driven, community-centered approach for the state of MN and our BCBSMN members with proven outcomes.</a:t>
            </a:r>
          </a:p>
        </p:txBody>
      </p:sp>
    </p:spTree>
    <p:extLst>
      <p:ext uri="{BB962C8B-B14F-4D97-AF65-F5344CB8AC3E}">
        <p14:creationId xmlns:p14="http://schemas.microsoft.com/office/powerpoint/2010/main" val="2730385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223E9E-A536-4C35-BAD0-8E873FE11568}"/>
              </a:ext>
            </a:extLst>
          </p:cNvPr>
          <p:cNvSpPr>
            <a:spLocks noGrp="1"/>
          </p:cNvSpPr>
          <p:nvPr>
            <p:ph type="title"/>
          </p:nvPr>
        </p:nvSpPr>
        <p:spPr/>
        <p:txBody>
          <a:bodyPr/>
          <a:lstStyle/>
          <a:p>
            <a:r>
              <a:rPr lang="en-US" dirty="0">
                <a:solidFill>
                  <a:schemeClr val="tx2"/>
                </a:solidFill>
              </a:rPr>
              <a:t>Our Racial and Health Equity Ethos and Core Beliefs</a:t>
            </a:r>
            <a:br>
              <a:rPr lang="en-US" dirty="0">
                <a:solidFill>
                  <a:schemeClr val="tx2"/>
                </a:solidFill>
              </a:rPr>
            </a:br>
            <a:endParaRPr lang="en-US" dirty="0">
              <a:solidFill>
                <a:schemeClr val="tx2"/>
              </a:solidFill>
            </a:endParaRPr>
          </a:p>
        </p:txBody>
      </p:sp>
      <p:sp>
        <p:nvSpPr>
          <p:cNvPr id="4" name="Slide Number Placeholder 3">
            <a:extLst>
              <a:ext uri="{FF2B5EF4-FFF2-40B4-BE49-F238E27FC236}">
                <a16:creationId xmlns:a16="http://schemas.microsoft.com/office/drawing/2014/main" id="{2D1394D9-B8A2-42C8-BAC0-D5D774769D04}"/>
              </a:ext>
            </a:extLst>
          </p:cNvPr>
          <p:cNvSpPr>
            <a:spLocks noGrp="1"/>
          </p:cNvSpPr>
          <p:nvPr>
            <p:ph type="sldNum" sz="quarter" idx="4"/>
          </p:nvPr>
        </p:nvSpPr>
        <p:spPr/>
        <p:txBody>
          <a:bodyPr/>
          <a:lstStyle/>
          <a:p>
            <a:pPr>
              <a:defRPr/>
            </a:pPr>
            <a:fld id="{91C9DDE2-2A82-40CB-8720-63ED4DB5F163}" type="slidenum">
              <a:rPr lang="en-US" altLang="en-US" smtClean="0"/>
              <a:pPr>
                <a:defRPr/>
              </a:pPr>
              <a:t>3</a:t>
            </a:fld>
            <a:endParaRPr lang="en-US" altLang="en-US"/>
          </a:p>
        </p:txBody>
      </p:sp>
      <p:cxnSp>
        <p:nvCxnSpPr>
          <p:cNvPr id="7" name="Straight Connector 6">
            <a:extLst>
              <a:ext uri="{FF2B5EF4-FFF2-40B4-BE49-F238E27FC236}">
                <a16:creationId xmlns:a16="http://schemas.microsoft.com/office/drawing/2014/main" id="{54C81E30-CAE5-4058-A3AA-7D0125054A66}"/>
              </a:ext>
            </a:extLst>
          </p:cNvPr>
          <p:cNvCxnSpPr>
            <a:cxnSpLocks/>
          </p:cNvCxnSpPr>
          <p:nvPr/>
        </p:nvCxnSpPr>
        <p:spPr>
          <a:xfrm>
            <a:off x="6254625" y="1475403"/>
            <a:ext cx="0" cy="4478694"/>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F2FE656A-7A8C-4309-AEB4-DE6B967624B1}"/>
              </a:ext>
            </a:extLst>
          </p:cNvPr>
          <p:cNvSpPr txBox="1"/>
          <p:nvPr/>
        </p:nvSpPr>
        <p:spPr>
          <a:xfrm>
            <a:off x="425287" y="1613051"/>
            <a:ext cx="5197148" cy="1938992"/>
          </a:xfrm>
          <a:prstGeom prst="rect">
            <a:avLst/>
          </a:prstGeom>
          <a:noFill/>
        </p:spPr>
        <p:txBody>
          <a:bodyPr wrap="square" rtlCol="0">
            <a:spAutoFit/>
          </a:bodyPr>
          <a:lstStyle/>
          <a:p>
            <a:pPr marL="0" indent="0" algn="ctr">
              <a:buNone/>
            </a:pPr>
            <a:r>
              <a:rPr lang="en-US" sz="1800" b="0" dirty="0">
                <a:solidFill>
                  <a:srgbClr val="202122"/>
                </a:solidFill>
                <a:effectLst/>
              </a:rPr>
              <a:t>“If you have come here to help(save) me, you are wasting your time. But if you have come because your liberation is bound up with mine, then let us work together.” </a:t>
            </a:r>
          </a:p>
          <a:p>
            <a:pPr marL="0" indent="0" algn="ctr">
              <a:buNone/>
            </a:pPr>
            <a:endParaRPr lang="en-US" sz="1600" b="0" i="1" dirty="0">
              <a:solidFill>
                <a:srgbClr val="202122"/>
              </a:solidFill>
              <a:effectLst/>
            </a:endParaRPr>
          </a:p>
          <a:p>
            <a:pPr marL="0" indent="0" algn="ctr">
              <a:buNone/>
            </a:pPr>
            <a:r>
              <a:rPr lang="en-US" sz="1600" b="0" i="1" dirty="0">
                <a:solidFill>
                  <a:srgbClr val="202122"/>
                </a:solidFill>
                <a:effectLst/>
              </a:rPr>
              <a:t>Lilla Watson &amp; Aboriginal Rights Group, Queensland, Australia</a:t>
            </a:r>
          </a:p>
        </p:txBody>
      </p:sp>
      <p:sp>
        <p:nvSpPr>
          <p:cNvPr id="11" name="Rectangle 10">
            <a:extLst>
              <a:ext uri="{FF2B5EF4-FFF2-40B4-BE49-F238E27FC236}">
                <a16:creationId xmlns:a16="http://schemas.microsoft.com/office/drawing/2014/main" id="{58D4BB83-E981-4AEC-B584-85758AEC0DFE}"/>
              </a:ext>
            </a:extLst>
          </p:cNvPr>
          <p:cNvSpPr/>
          <p:nvPr/>
        </p:nvSpPr>
        <p:spPr>
          <a:xfrm>
            <a:off x="94055" y="3617362"/>
            <a:ext cx="5859612" cy="6438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accent1"/>
                </a:solidFill>
              </a:rPr>
              <a:t>Philosophical Foundation of Racial &amp; Health Equity</a:t>
            </a:r>
          </a:p>
        </p:txBody>
      </p:sp>
      <p:sp>
        <p:nvSpPr>
          <p:cNvPr id="12" name="Rectangle 11">
            <a:extLst>
              <a:ext uri="{FF2B5EF4-FFF2-40B4-BE49-F238E27FC236}">
                <a16:creationId xmlns:a16="http://schemas.microsoft.com/office/drawing/2014/main" id="{87B5D353-1C0F-4D9E-8473-AC6334534085}"/>
              </a:ext>
            </a:extLst>
          </p:cNvPr>
          <p:cNvSpPr/>
          <p:nvPr/>
        </p:nvSpPr>
        <p:spPr>
          <a:xfrm>
            <a:off x="317237" y="4111883"/>
            <a:ext cx="2706624" cy="126896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ysClr val="windowText" lastClr="000000"/>
                </a:solidFill>
              </a:rPr>
              <a:t>What would liberation look like for BIPOC Communities?</a:t>
            </a:r>
          </a:p>
        </p:txBody>
      </p:sp>
      <p:sp>
        <p:nvSpPr>
          <p:cNvPr id="13" name="Rectangle 12">
            <a:extLst>
              <a:ext uri="{FF2B5EF4-FFF2-40B4-BE49-F238E27FC236}">
                <a16:creationId xmlns:a16="http://schemas.microsoft.com/office/drawing/2014/main" id="{92B7CCC3-84EC-4019-A988-3016E3CBE564}"/>
              </a:ext>
            </a:extLst>
          </p:cNvPr>
          <p:cNvSpPr/>
          <p:nvPr/>
        </p:nvSpPr>
        <p:spPr>
          <a:xfrm>
            <a:off x="3023861" y="4111882"/>
            <a:ext cx="2714449" cy="126896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ysClr val="windowText" lastClr="000000"/>
                </a:solidFill>
              </a:rPr>
              <a:t>What would liberation look like Blue Cross Blue Shield of Minnesota?</a:t>
            </a:r>
          </a:p>
        </p:txBody>
      </p:sp>
      <p:sp>
        <p:nvSpPr>
          <p:cNvPr id="18" name="Left Brace 17">
            <a:extLst>
              <a:ext uri="{FF2B5EF4-FFF2-40B4-BE49-F238E27FC236}">
                <a16:creationId xmlns:a16="http://schemas.microsoft.com/office/drawing/2014/main" id="{3DF396E5-8B0F-4F06-8291-7B0C861D7FF5}"/>
              </a:ext>
            </a:extLst>
          </p:cNvPr>
          <p:cNvSpPr/>
          <p:nvPr/>
        </p:nvSpPr>
        <p:spPr>
          <a:xfrm rot="16200000">
            <a:off x="2702392" y="3880658"/>
            <a:ext cx="447673" cy="302895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Rectangle 18">
            <a:extLst>
              <a:ext uri="{FF2B5EF4-FFF2-40B4-BE49-F238E27FC236}">
                <a16:creationId xmlns:a16="http://schemas.microsoft.com/office/drawing/2014/main" id="{BC93F598-211C-4EB2-ACFF-C29034ED2F75}"/>
              </a:ext>
            </a:extLst>
          </p:cNvPr>
          <p:cNvSpPr/>
          <p:nvPr/>
        </p:nvSpPr>
        <p:spPr>
          <a:xfrm>
            <a:off x="1572916" y="5513466"/>
            <a:ext cx="2706624" cy="4154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ysClr val="windowText" lastClr="000000"/>
                </a:solidFill>
              </a:rPr>
              <a:t>Shared Liberation</a:t>
            </a:r>
          </a:p>
        </p:txBody>
      </p:sp>
      <p:sp>
        <p:nvSpPr>
          <p:cNvPr id="20" name="TextBox 19">
            <a:extLst>
              <a:ext uri="{FF2B5EF4-FFF2-40B4-BE49-F238E27FC236}">
                <a16:creationId xmlns:a16="http://schemas.microsoft.com/office/drawing/2014/main" id="{0E74631C-360C-40D4-95F6-7B51B64FE897}"/>
              </a:ext>
            </a:extLst>
          </p:cNvPr>
          <p:cNvSpPr txBox="1"/>
          <p:nvPr/>
        </p:nvSpPr>
        <p:spPr>
          <a:xfrm>
            <a:off x="6481106" y="1613051"/>
            <a:ext cx="5402990" cy="526297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b="1" i="0" u="none" strike="noStrike" kern="1200" cap="none" spc="0" normalizeH="0" baseline="0" noProof="0" dirty="0">
                <a:ln>
                  <a:noFill/>
                </a:ln>
                <a:solidFill>
                  <a:srgbClr val="E71369"/>
                </a:solidFill>
                <a:effectLst/>
                <a:uLnTx/>
                <a:uFillTx/>
                <a:latin typeface="Arial" panose="020B0604020202020204" pitchFamily="34" charset="0"/>
                <a:ea typeface="+mn-ea"/>
                <a:cs typeface="+mn-cs"/>
              </a:rPr>
              <a:t>Racism is a Public Health Crisis.</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ysClr val="windowText" lastClr="000000"/>
                </a:solidFill>
              </a:rPr>
              <a:t>We will center race as we work to undo its negative impact on our members, our enterprise &amp; our state.</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b="1" i="0" u="none" strike="noStrike" kern="1200" cap="none" spc="0" normalizeH="0" baseline="0" noProof="0" dirty="0">
              <a:ln>
                <a:noFill/>
              </a:ln>
              <a:solidFill>
                <a:srgbClr val="E71369"/>
              </a:solidFill>
              <a:effectLst/>
              <a:uLnTx/>
              <a:uFillTx/>
              <a:latin typeface="Arial" panose="020B060402020202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b="1" i="0" u="none" strike="noStrike" kern="1200" cap="none" spc="0" normalizeH="0" baseline="0" noProof="0" dirty="0">
                <a:ln>
                  <a:noFill/>
                </a:ln>
                <a:solidFill>
                  <a:srgbClr val="E71369"/>
                </a:solidFill>
                <a:effectLst/>
                <a:uLnTx/>
                <a:uFillTx/>
                <a:latin typeface="Arial" panose="020B0604020202020204" pitchFamily="34" charset="0"/>
                <a:ea typeface="+mn-ea"/>
                <a:cs typeface="+mn-cs"/>
              </a:rPr>
              <a:t>Community has the answers.</a:t>
            </a:r>
          </a:p>
          <a:p>
            <a:pPr algn="ctr">
              <a:defRPr/>
            </a:pPr>
            <a:r>
              <a:rPr lang="en-US" sz="1600" dirty="0">
                <a:solidFill>
                  <a:sysClr val="windowText" lastClr="000000"/>
                </a:solidFill>
              </a:rPr>
              <a:t>We will partner in a way. authentic, collaborative, community-centered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b="1" i="0" u="none" strike="noStrike" kern="1200" cap="none" spc="0" normalizeH="0" baseline="0" noProof="0" dirty="0">
              <a:ln>
                <a:noFill/>
              </a:ln>
              <a:solidFill>
                <a:srgbClr val="202122"/>
              </a:solidFill>
              <a:effectLst/>
              <a:uLnTx/>
              <a:uFillTx/>
              <a:latin typeface="Arial" panose="020B060402020202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b="1" i="0" u="none" strike="noStrike" kern="1200" cap="none" spc="0" normalizeH="0" baseline="0" noProof="0" dirty="0">
                <a:ln>
                  <a:noFill/>
                </a:ln>
                <a:solidFill>
                  <a:srgbClr val="E71369"/>
                </a:solidFill>
                <a:effectLst/>
                <a:uLnTx/>
                <a:uFillTx/>
                <a:latin typeface="Arial" panose="020B0604020202020204" pitchFamily="34" charset="0"/>
                <a:ea typeface="+mn-ea"/>
                <a:cs typeface="+mn-cs"/>
              </a:rPr>
              <a:t>Be Bold and Do Different.</a:t>
            </a:r>
          </a:p>
          <a:p>
            <a:pPr marR="0" lvl="0" indent="0" algn="ctr" fontAlgn="auto">
              <a:lnSpc>
                <a:spcPct val="100000"/>
              </a:lnSpc>
              <a:spcBef>
                <a:spcPts val="0"/>
              </a:spcBef>
              <a:spcAft>
                <a:spcPts val="0"/>
              </a:spcAft>
              <a:buClrTx/>
              <a:buSzTx/>
              <a:buFontTx/>
              <a:buNone/>
              <a:tabLst/>
              <a:defRPr/>
            </a:pPr>
            <a:r>
              <a:rPr lang="en-US" sz="1600" dirty="0">
                <a:solidFill>
                  <a:sysClr val="windowText" lastClr="000000"/>
                </a:solidFill>
              </a:rPr>
              <a:t>We will courageously face this crisis and the factors that enabled it while changing the ways we work to get different (better) outcomes.</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solidFill>
                <a:srgbClr val="202122"/>
              </a:solidFill>
              <a:latin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b="1" i="0" u="none" strike="noStrike" kern="1200" cap="none" spc="0" normalizeH="0" baseline="0" noProof="0" dirty="0">
                <a:ln>
                  <a:noFill/>
                </a:ln>
                <a:solidFill>
                  <a:schemeClr val="accent1"/>
                </a:solidFill>
                <a:effectLst/>
                <a:uLnTx/>
                <a:uFillTx/>
                <a:latin typeface="Arial" panose="020B0604020202020204" pitchFamily="34" charset="0"/>
                <a:ea typeface="+mn-ea"/>
                <a:cs typeface="+mn-cs"/>
              </a:rPr>
              <a:t>Shared Liberation.</a:t>
            </a:r>
          </a:p>
          <a:p>
            <a:pPr algn="ctr">
              <a:defRPr/>
            </a:pPr>
            <a:r>
              <a:rPr lang="en-US" sz="1600" dirty="0">
                <a:solidFill>
                  <a:sysClr val="windowText" lastClr="000000"/>
                </a:solidFill>
              </a:rPr>
              <a:t>Community and enterprise both benefit and are transformed from elimination of racial and health inequities.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b="1" i="0" u="none" strike="noStrike" kern="1200" cap="none" spc="0" normalizeH="0" baseline="0" noProof="0" dirty="0">
              <a:ln>
                <a:noFill/>
              </a:ln>
              <a:solidFill>
                <a:schemeClr val="accent1"/>
              </a:solidFill>
              <a:effectLst/>
              <a:uLnTx/>
              <a:uFillTx/>
              <a:latin typeface="Arial" panose="020B060402020202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b="1" i="0" u="none" strike="noStrike" kern="1200" cap="none" spc="0" normalizeH="0" baseline="0" noProof="0" dirty="0">
              <a:ln>
                <a:noFill/>
              </a:ln>
              <a:solidFill>
                <a:schemeClr val="accent1"/>
              </a:solidFill>
              <a:effectLst/>
              <a:uLnTx/>
              <a:uFillTx/>
              <a:latin typeface="Arial" panose="020B060402020202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26" name="Rectangle 25">
            <a:extLst>
              <a:ext uri="{FF2B5EF4-FFF2-40B4-BE49-F238E27FC236}">
                <a16:creationId xmlns:a16="http://schemas.microsoft.com/office/drawing/2014/main" id="{DFF96AAC-ACB6-4290-A2ED-F2D382F16BA5}"/>
              </a:ext>
            </a:extLst>
          </p:cNvPr>
          <p:cNvSpPr/>
          <p:nvPr/>
        </p:nvSpPr>
        <p:spPr>
          <a:xfrm>
            <a:off x="5846394" y="1270129"/>
            <a:ext cx="417562" cy="1418253"/>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dirty="0"/>
              <a:t>ETHOS</a:t>
            </a:r>
          </a:p>
        </p:txBody>
      </p:sp>
      <p:sp>
        <p:nvSpPr>
          <p:cNvPr id="27" name="Rectangle 26">
            <a:extLst>
              <a:ext uri="{FF2B5EF4-FFF2-40B4-BE49-F238E27FC236}">
                <a16:creationId xmlns:a16="http://schemas.microsoft.com/office/drawing/2014/main" id="{95A1F606-0EA9-4A20-8791-D023813F866D}"/>
              </a:ext>
            </a:extLst>
          </p:cNvPr>
          <p:cNvSpPr/>
          <p:nvPr/>
        </p:nvSpPr>
        <p:spPr>
          <a:xfrm>
            <a:off x="6239430" y="4825093"/>
            <a:ext cx="417562" cy="1418253"/>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dirty="0"/>
              <a:t>BELIEFS</a:t>
            </a:r>
          </a:p>
        </p:txBody>
      </p:sp>
    </p:spTree>
    <p:extLst>
      <p:ext uri="{BB962C8B-B14F-4D97-AF65-F5344CB8AC3E}">
        <p14:creationId xmlns:p14="http://schemas.microsoft.com/office/powerpoint/2010/main" val="4768619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0F94C83-D9AC-69CB-86E4-379EC70D9F7A}"/>
              </a:ext>
            </a:extLst>
          </p:cNvPr>
          <p:cNvSpPr>
            <a:spLocks noGrp="1"/>
          </p:cNvSpPr>
          <p:nvPr>
            <p:ph type="title"/>
          </p:nvPr>
        </p:nvSpPr>
        <p:spPr/>
        <p:txBody>
          <a:bodyPr/>
          <a:lstStyle/>
          <a:p>
            <a:r>
              <a:rPr lang="en-US" dirty="0"/>
              <a:t>Culture Care Connections</a:t>
            </a:r>
          </a:p>
        </p:txBody>
      </p:sp>
      <p:sp>
        <p:nvSpPr>
          <p:cNvPr id="4" name="Slide Number Placeholder 3">
            <a:extLst>
              <a:ext uri="{FF2B5EF4-FFF2-40B4-BE49-F238E27FC236}">
                <a16:creationId xmlns:a16="http://schemas.microsoft.com/office/drawing/2014/main" id="{BB6FA58E-FB20-2206-48F2-A40C61653B5C}"/>
              </a:ext>
            </a:extLst>
          </p:cNvPr>
          <p:cNvSpPr>
            <a:spLocks noGrp="1"/>
          </p:cNvSpPr>
          <p:nvPr>
            <p:ph type="sldNum" sz="quarter" idx="12"/>
          </p:nvPr>
        </p:nvSpPr>
        <p:spPr/>
        <p:txBody>
          <a:bodyPr/>
          <a:lstStyle/>
          <a:p>
            <a:pPr>
              <a:defRPr/>
            </a:pPr>
            <a:fld id="{8056B25C-0DB6-42B2-A6C7-0B2BE5D05A4E}" type="slidenum">
              <a:rPr lang="en-US" altLang="en-US" smtClean="0"/>
              <a:pPr>
                <a:defRPr/>
              </a:pPr>
              <a:t>4</a:t>
            </a:fld>
            <a:endParaRPr lang="en-US" altLang="en-US"/>
          </a:p>
        </p:txBody>
      </p:sp>
      <p:sp>
        <p:nvSpPr>
          <p:cNvPr id="7" name="Text Placeholder 1">
            <a:extLst>
              <a:ext uri="{FF2B5EF4-FFF2-40B4-BE49-F238E27FC236}">
                <a16:creationId xmlns:a16="http://schemas.microsoft.com/office/drawing/2014/main" id="{1072A671-2038-0601-8C6C-8FBBF042936D}"/>
              </a:ext>
            </a:extLst>
          </p:cNvPr>
          <p:cNvSpPr txBox="1">
            <a:spLocks/>
          </p:cNvSpPr>
          <p:nvPr/>
        </p:nvSpPr>
        <p:spPr>
          <a:xfrm>
            <a:off x="5305753" y="1421747"/>
            <a:ext cx="6383709" cy="3697183"/>
          </a:xfrm>
          <a:prstGeom prst="rect">
            <a:avLst/>
          </a:prstGeom>
        </p:spPr>
        <p:txBody>
          <a:bodyPr vert="horz" lIns="0" tIns="0" rIns="0" bIns="0"/>
          <a:lstStyle>
            <a:lvl1pPr marL="0" indent="0" algn="l" defTabSz="607469" rtl="0" eaLnBrk="0" fontAlgn="base" hangingPunct="0">
              <a:lnSpc>
                <a:spcPct val="120000"/>
              </a:lnSpc>
              <a:spcBef>
                <a:spcPct val="0"/>
              </a:spcBef>
              <a:spcAft>
                <a:spcPct val="0"/>
              </a:spcAft>
              <a:buClrTx/>
              <a:buFont typeface="Arial" panose="020B0604020202020204" pitchFamily="34" charset="0"/>
              <a:buNone/>
              <a:defRPr sz="2400" kern="1200">
                <a:solidFill>
                  <a:srgbClr val="003359"/>
                </a:solidFill>
                <a:latin typeface="Arial" pitchFamily="34" charset="0"/>
                <a:ea typeface="MS PGothic" panose="020B0600070205080204" pitchFamily="34" charset="-128"/>
                <a:cs typeface="Arial Narrow"/>
              </a:defRPr>
            </a:lvl1pPr>
            <a:lvl2pPr marL="613818" indent="-228594" algn="l" defTabSz="607469" rtl="0" eaLnBrk="0" fontAlgn="base" hangingPunct="0">
              <a:lnSpc>
                <a:spcPct val="120000"/>
              </a:lnSpc>
              <a:spcBef>
                <a:spcPct val="0"/>
              </a:spcBef>
              <a:spcAft>
                <a:spcPct val="0"/>
              </a:spcAft>
              <a:buClrTx/>
              <a:buFont typeface="Arial" panose="020B0604020202020204" pitchFamily="34" charset="0"/>
              <a:buChar char="•"/>
              <a:defRPr sz="2133" kern="1200">
                <a:solidFill>
                  <a:srgbClr val="003359"/>
                </a:solidFill>
                <a:latin typeface="Arial" pitchFamily="34" charset="0"/>
                <a:ea typeface="Arial Narrow" pitchFamily="34" charset="0"/>
                <a:cs typeface="Arial Narrow"/>
              </a:defRPr>
            </a:lvl2pPr>
            <a:lvl3pPr marL="1062540" indent="-228594" algn="l" defTabSz="607469" rtl="0" eaLnBrk="0" fontAlgn="base" hangingPunct="0">
              <a:lnSpc>
                <a:spcPct val="120000"/>
              </a:lnSpc>
              <a:spcBef>
                <a:spcPct val="0"/>
              </a:spcBef>
              <a:spcAft>
                <a:spcPct val="0"/>
              </a:spcAft>
              <a:buClrTx/>
              <a:buFont typeface="Arial" panose="020B0604020202020204" pitchFamily="34" charset="0"/>
              <a:buChar char="•"/>
              <a:defRPr sz="1867" kern="1200">
                <a:solidFill>
                  <a:srgbClr val="003359"/>
                </a:solidFill>
                <a:latin typeface="Arial" pitchFamily="34" charset="0"/>
                <a:ea typeface="Arial Narrow" pitchFamily="34" charset="0"/>
                <a:cs typeface="Arial Narrow"/>
              </a:defRPr>
            </a:lvl3pPr>
            <a:lvl4pPr marL="1447764" indent="-228594" algn="l" defTabSz="607469" rtl="0" eaLnBrk="0" fontAlgn="base" hangingPunct="0">
              <a:lnSpc>
                <a:spcPct val="120000"/>
              </a:lnSpc>
              <a:spcBef>
                <a:spcPct val="0"/>
              </a:spcBef>
              <a:spcAft>
                <a:spcPct val="0"/>
              </a:spcAft>
              <a:buClrTx/>
              <a:buFont typeface="Arial" panose="020B0604020202020204" pitchFamily="34" charset="0"/>
              <a:buChar char="•"/>
              <a:defRPr sz="1600" kern="1200">
                <a:solidFill>
                  <a:srgbClr val="003359"/>
                </a:solidFill>
                <a:latin typeface="Arial" pitchFamily="34" charset="0"/>
                <a:ea typeface="Arial Narrow" pitchFamily="34" charset="0"/>
                <a:cs typeface="Arial Narrow"/>
              </a:defRPr>
            </a:lvl4pPr>
            <a:lvl5pPr marL="1604394" indent="0" algn="l" defTabSz="607469" rtl="0" eaLnBrk="0" fontAlgn="base" hangingPunct="0">
              <a:lnSpc>
                <a:spcPct val="120000"/>
              </a:lnSpc>
              <a:spcBef>
                <a:spcPct val="0"/>
              </a:spcBef>
              <a:spcAft>
                <a:spcPct val="0"/>
              </a:spcAft>
              <a:buClrTx/>
              <a:buFont typeface="Arial" panose="020B0604020202020204" pitchFamily="34" charset="0"/>
              <a:buNone/>
              <a:defRPr sz="1333" kern="1200">
                <a:solidFill>
                  <a:srgbClr val="003359"/>
                </a:solidFill>
                <a:latin typeface="Arial" pitchFamily="34" charset="0"/>
                <a:ea typeface="Arial Narrow" pitchFamily="34" charset="0"/>
                <a:cs typeface="Arial Narrow"/>
              </a:defRPr>
            </a:lvl5pPr>
            <a:lvl6pPr marL="3352119" indent="-304739" algn="l" defTabSz="609475" rtl="0" eaLnBrk="1" latinLnBrk="0" hangingPunct="1">
              <a:spcBef>
                <a:spcPct val="20000"/>
              </a:spcBef>
              <a:buFont typeface="Arial"/>
              <a:buChar char="•"/>
              <a:defRPr sz="2667" kern="1200">
                <a:solidFill>
                  <a:schemeClr val="tx1"/>
                </a:solidFill>
                <a:latin typeface="+mn-lt"/>
                <a:ea typeface="+mn-ea"/>
                <a:cs typeface="+mn-cs"/>
              </a:defRPr>
            </a:lvl6pPr>
            <a:lvl7pPr marL="3961596" indent="-304739" algn="l" defTabSz="609475" rtl="0" eaLnBrk="1" latinLnBrk="0" hangingPunct="1">
              <a:spcBef>
                <a:spcPct val="20000"/>
              </a:spcBef>
              <a:buFont typeface="Arial"/>
              <a:buChar char="•"/>
              <a:defRPr sz="2667" kern="1200">
                <a:solidFill>
                  <a:schemeClr val="tx1"/>
                </a:solidFill>
                <a:latin typeface="+mn-lt"/>
                <a:ea typeface="+mn-ea"/>
                <a:cs typeface="+mn-cs"/>
              </a:defRPr>
            </a:lvl7pPr>
            <a:lvl8pPr marL="4571071" indent="-304739" algn="l" defTabSz="609475" rtl="0" eaLnBrk="1" latinLnBrk="0" hangingPunct="1">
              <a:spcBef>
                <a:spcPct val="20000"/>
              </a:spcBef>
              <a:buFont typeface="Arial"/>
              <a:buChar char="•"/>
              <a:defRPr sz="2667" kern="1200">
                <a:solidFill>
                  <a:schemeClr val="tx1"/>
                </a:solidFill>
                <a:latin typeface="+mn-lt"/>
                <a:ea typeface="+mn-ea"/>
                <a:cs typeface="+mn-cs"/>
              </a:defRPr>
            </a:lvl8pPr>
            <a:lvl9pPr marL="5180546" indent="-304739" algn="l" defTabSz="609475" rtl="0" eaLnBrk="1" latinLnBrk="0" hangingPunct="1">
              <a:spcBef>
                <a:spcPct val="20000"/>
              </a:spcBef>
              <a:buFont typeface="Arial"/>
              <a:buChar char="•"/>
              <a:defRPr sz="2667" kern="1200">
                <a:solidFill>
                  <a:schemeClr val="tx1"/>
                </a:solidFill>
                <a:latin typeface="+mn-lt"/>
                <a:ea typeface="+mn-ea"/>
                <a:cs typeface="+mn-cs"/>
              </a:defRPr>
            </a:lvl9pPr>
          </a:lstStyle>
          <a:p>
            <a:r>
              <a:rPr lang="en-US" sz="2000" dirty="0"/>
              <a:t>Health disparities due to race, ethnicity, gender, disability status, LGBTQ status, and more create devastating and costly inequities in our healthcare system.</a:t>
            </a:r>
          </a:p>
          <a:p>
            <a:endParaRPr lang="en-US" sz="1400" dirty="0"/>
          </a:p>
          <a:p>
            <a:r>
              <a:rPr lang="en-US" sz="2000" dirty="0"/>
              <a:t>They lead to social and economic hardships that impact our whole society, including increased crime, higher healthcare costs, and vulnerability to pandemic disease.</a:t>
            </a:r>
          </a:p>
          <a:p>
            <a:endParaRPr lang="en-US" sz="1400" dirty="0"/>
          </a:p>
          <a:p>
            <a:r>
              <a:rPr lang="en-US" sz="2000" dirty="0"/>
              <a:t>Health disparities can be traced in part to unconscious/implicit bias and a lack of provider cultural competency. </a:t>
            </a:r>
          </a:p>
          <a:p>
            <a:endParaRPr lang="en-US" sz="2000" dirty="0"/>
          </a:p>
          <a:p>
            <a:endParaRPr lang="en-US" sz="2000" dirty="0"/>
          </a:p>
        </p:txBody>
      </p:sp>
      <p:sp>
        <p:nvSpPr>
          <p:cNvPr id="9" name="TextBox 8">
            <a:extLst>
              <a:ext uri="{FF2B5EF4-FFF2-40B4-BE49-F238E27FC236}">
                <a16:creationId xmlns:a16="http://schemas.microsoft.com/office/drawing/2014/main" id="{A48BD655-5583-A3ED-2948-C329E91ED77F}"/>
              </a:ext>
            </a:extLst>
          </p:cNvPr>
          <p:cNvSpPr txBox="1"/>
          <p:nvPr/>
        </p:nvSpPr>
        <p:spPr>
          <a:xfrm>
            <a:off x="2422020" y="5436253"/>
            <a:ext cx="7347959" cy="769441"/>
          </a:xfrm>
          <a:prstGeom prst="rect">
            <a:avLst/>
          </a:prstGeom>
          <a:noFill/>
        </p:spPr>
        <p:txBody>
          <a:bodyPr wrap="square">
            <a:spAutoFit/>
          </a:bodyPr>
          <a:lstStyle/>
          <a:p>
            <a:pPr algn="ctr"/>
            <a:r>
              <a:rPr lang="en-US" sz="4400" b="1" dirty="0">
                <a:solidFill>
                  <a:schemeClr val="tx1"/>
                </a:solidFill>
              </a:rPr>
              <a:t>What can you do about it?</a:t>
            </a:r>
          </a:p>
        </p:txBody>
      </p:sp>
      <p:pic>
        <p:nvPicPr>
          <p:cNvPr id="13" name="Picture 12" descr="A close-up of hands holding a sign&#10;&#10;Description automatically generated">
            <a:extLst>
              <a:ext uri="{FF2B5EF4-FFF2-40B4-BE49-F238E27FC236}">
                <a16:creationId xmlns:a16="http://schemas.microsoft.com/office/drawing/2014/main" id="{9A8FA174-FDEC-D1AE-6803-4F241E2E816E}"/>
              </a:ext>
            </a:extLst>
          </p:cNvPr>
          <p:cNvPicPr>
            <a:picLocks noChangeAspect="1"/>
          </p:cNvPicPr>
          <p:nvPr/>
        </p:nvPicPr>
        <p:blipFill>
          <a:blip r:embed="rId2"/>
          <a:stretch>
            <a:fillRect/>
          </a:stretch>
        </p:blipFill>
        <p:spPr>
          <a:xfrm>
            <a:off x="491611" y="1421747"/>
            <a:ext cx="4687139" cy="3810532"/>
          </a:xfrm>
          <a:prstGeom prst="rect">
            <a:avLst/>
          </a:prstGeom>
        </p:spPr>
      </p:pic>
    </p:spTree>
    <p:extLst>
      <p:ext uri="{BB962C8B-B14F-4D97-AF65-F5344CB8AC3E}">
        <p14:creationId xmlns:p14="http://schemas.microsoft.com/office/powerpoint/2010/main" val="3558322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0F94C83-D9AC-69CB-86E4-379EC70D9F7A}"/>
              </a:ext>
            </a:extLst>
          </p:cNvPr>
          <p:cNvSpPr>
            <a:spLocks noGrp="1"/>
          </p:cNvSpPr>
          <p:nvPr>
            <p:ph type="title"/>
          </p:nvPr>
        </p:nvSpPr>
        <p:spPr/>
        <p:txBody>
          <a:bodyPr/>
          <a:lstStyle/>
          <a:p>
            <a:br>
              <a:rPr lang="en-US" dirty="0"/>
            </a:br>
            <a:r>
              <a:rPr lang="en-US" dirty="0"/>
              <a:t>Cultural Competency Resources Overview</a:t>
            </a:r>
          </a:p>
        </p:txBody>
      </p:sp>
      <p:sp>
        <p:nvSpPr>
          <p:cNvPr id="4" name="Slide Number Placeholder 3">
            <a:extLst>
              <a:ext uri="{FF2B5EF4-FFF2-40B4-BE49-F238E27FC236}">
                <a16:creationId xmlns:a16="http://schemas.microsoft.com/office/drawing/2014/main" id="{BB6FA58E-FB20-2206-48F2-A40C61653B5C}"/>
              </a:ext>
            </a:extLst>
          </p:cNvPr>
          <p:cNvSpPr>
            <a:spLocks noGrp="1"/>
          </p:cNvSpPr>
          <p:nvPr>
            <p:ph type="sldNum" sz="quarter" idx="12"/>
          </p:nvPr>
        </p:nvSpPr>
        <p:spPr/>
        <p:txBody>
          <a:bodyPr/>
          <a:lstStyle/>
          <a:p>
            <a:pPr>
              <a:defRPr/>
            </a:pPr>
            <a:fld id="{8056B25C-0DB6-42B2-A6C7-0B2BE5D05A4E}" type="slidenum">
              <a:rPr lang="en-US" altLang="en-US" smtClean="0"/>
              <a:pPr>
                <a:defRPr/>
              </a:pPr>
              <a:t>5</a:t>
            </a:fld>
            <a:endParaRPr lang="en-US" altLang="en-US"/>
          </a:p>
        </p:txBody>
      </p:sp>
      <p:graphicFrame>
        <p:nvGraphicFramePr>
          <p:cNvPr id="6" name="Diagram 5">
            <a:extLst>
              <a:ext uri="{FF2B5EF4-FFF2-40B4-BE49-F238E27FC236}">
                <a16:creationId xmlns:a16="http://schemas.microsoft.com/office/drawing/2014/main" id="{E4C60FA7-D906-FE4C-3205-5D86652FA056}"/>
              </a:ext>
            </a:extLst>
          </p:cNvPr>
          <p:cNvGraphicFramePr/>
          <p:nvPr>
            <p:extLst>
              <p:ext uri="{D42A27DB-BD31-4B8C-83A1-F6EECF244321}">
                <p14:modId xmlns:p14="http://schemas.microsoft.com/office/powerpoint/2010/main" val="1859869977"/>
              </p:ext>
            </p:extLst>
          </p:nvPr>
        </p:nvGraphicFramePr>
        <p:xfrm>
          <a:off x="3797584" y="1348454"/>
          <a:ext cx="10588301" cy="49394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 Placeholder 1">
            <a:extLst>
              <a:ext uri="{FF2B5EF4-FFF2-40B4-BE49-F238E27FC236}">
                <a16:creationId xmlns:a16="http://schemas.microsoft.com/office/drawing/2014/main" id="{6330D2B0-4A65-E813-2EF0-822D3ECC5C84}"/>
              </a:ext>
            </a:extLst>
          </p:cNvPr>
          <p:cNvSpPr txBox="1">
            <a:spLocks/>
          </p:cNvSpPr>
          <p:nvPr/>
        </p:nvSpPr>
        <p:spPr>
          <a:xfrm>
            <a:off x="491612" y="1457575"/>
            <a:ext cx="5830057" cy="3683236"/>
          </a:xfrm>
          <a:prstGeom prst="rect">
            <a:avLst/>
          </a:prstGeom>
        </p:spPr>
        <p:txBody>
          <a:bodyPr vert="horz" lIns="0" tIns="0" rIns="0" bIns="0"/>
          <a:lstStyle>
            <a:lvl1pPr marL="0" indent="0" algn="l" defTabSz="607469" rtl="0" eaLnBrk="0" fontAlgn="base" hangingPunct="0">
              <a:lnSpc>
                <a:spcPct val="120000"/>
              </a:lnSpc>
              <a:spcBef>
                <a:spcPct val="0"/>
              </a:spcBef>
              <a:spcAft>
                <a:spcPct val="0"/>
              </a:spcAft>
              <a:buClrTx/>
              <a:buFont typeface="Arial" panose="020B0604020202020204" pitchFamily="34" charset="0"/>
              <a:buNone/>
              <a:defRPr sz="2400" kern="1200">
                <a:solidFill>
                  <a:srgbClr val="003359"/>
                </a:solidFill>
                <a:latin typeface="Arial" pitchFamily="34" charset="0"/>
                <a:ea typeface="MS PGothic" panose="020B0600070205080204" pitchFamily="34" charset="-128"/>
                <a:cs typeface="Arial Narrow"/>
              </a:defRPr>
            </a:lvl1pPr>
            <a:lvl2pPr marL="613818" indent="-228594" algn="l" defTabSz="607469" rtl="0" eaLnBrk="0" fontAlgn="base" hangingPunct="0">
              <a:lnSpc>
                <a:spcPct val="120000"/>
              </a:lnSpc>
              <a:spcBef>
                <a:spcPct val="0"/>
              </a:spcBef>
              <a:spcAft>
                <a:spcPct val="0"/>
              </a:spcAft>
              <a:buClrTx/>
              <a:buFont typeface="Arial" panose="020B0604020202020204" pitchFamily="34" charset="0"/>
              <a:buChar char="•"/>
              <a:defRPr sz="2133" kern="1200">
                <a:solidFill>
                  <a:srgbClr val="003359"/>
                </a:solidFill>
                <a:latin typeface="Arial" pitchFamily="34" charset="0"/>
                <a:ea typeface="Arial Narrow" pitchFamily="34" charset="0"/>
                <a:cs typeface="Arial Narrow"/>
              </a:defRPr>
            </a:lvl2pPr>
            <a:lvl3pPr marL="1062540" indent="-228594" algn="l" defTabSz="607469" rtl="0" eaLnBrk="0" fontAlgn="base" hangingPunct="0">
              <a:lnSpc>
                <a:spcPct val="120000"/>
              </a:lnSpc>
              <a:spcBef>
                <a:spcPct val="0"/>
              </a:spcBef>
              <a:spcAft>
                <a:spcPct val="0"/>
              </a:spcAft>
              <a:buClrTx/>
              <a:buFont typeface="Arial" panose="020B0604020202020204" pitchFamily="34" charset="0"/>
              <a:buChar char="•"/>
              <a:defRPr sz="1867" kern="1200">
                <a:solidFill>
                  <a:srgbClr val="003359"/>
                </a:solidFill>
                <a:latin typeface="Arial" pitchFamily="34" charset="0"/>
                <a:ea typeface="Arial Narrow" pitchFamily="34" charset="0"/>
                <a:cs typeface="Arial Narrow"/>
              </a:defRPr>
            </a:lvl3pPr>
            <a:lvl4pPr marL="1447764" indent="-228594" algn="l" defTabSz="607469" rtl="0" eaLnBrk="0" fontAlgn="base" hangingPunct="0">
              <a:lnSpc>
                <a:spcPct val="120000"/>
              </a:lnSpc>
              <a:spcBef>
                <a:spcPct val="0"/>
              </a:spcBef>
              <a:spcAft>
                <a:spcPct val="0"/>
              </a:spcAft>
              <a:buClrTx/>
              <a:buFont typeface="Arial" panose="020B0604020202020204" pitchFamily="34" charset="0"/>
              <a:buChar char="•"/>
              <a:defRPr sz="1600" kern="1200">
                <a:solidFill>
                  <a:srgbClr val="003359"/>
                </a:solidFill>
                <a:latin typeface="Arial" pitchFamily="34" charset="0"/>
                <a:ea typeface="Arial Narrow" pitchFamily="34" charset="0"/>
                <a:cs typeface="Arial Narrow"/>
              </a:defRPr>
            </a:lvl4pPr>
            <a:lvl5pPr marL="1604394" indent="0" algn="l" defTabSz="607469" rtl="0" eaLnBrk="0" fontAlgn="base" hangingPunct="0">
              <a:lnSpc>
                <a:spcPct val="120000"/>
              </a:lnSpc>
              <a:spcBef>
                <a:spcPct val="0"/>
              </a:spcBef>
              <a:spcAft>
                <a:spcPct val="0"/>
              </a:spcAft>
              <a:buClrTx/>
              <a:buFont typeface="Arial" panose="020B0604020202020204" pitchFamily="34" charset="0"/>
              <a:buNone/>
              <a:defRPr sz="1333" kern="1200">
                <a:solidFill>
                  <a:srgbClr val="003359"/>
                </a:solidFill>
                <a:latin typeface="Arial" pitchFamily="34" charset="0"/>
                <a:ea typeface="Arial Narrow" pitchFamily="34" charset="0"/>
                <a:cs typeface="Arial Narrow"/>
              </a:defRPr>
            </a:lvl5pPr>
            <a:lvl6pPr marL="3352119" indent="-304739" algn="l" defTabSz="609475" rtl="0" eaLnBrk="1" latinLnBrk="0" hangingPunct="1">
              <a:spcBef>
                <a:spcPct val="20000"/>
              </a:spcBef>
              <a:buFont typeface="Arial"/>
              <a:buChar char="•"/>
              <a:defRPr sz="2667" kern="1200">
                <a:solidFill>
                  <a:schemeClr val="tx1"/>
                </a:solidFill>
                <a:latin typeface="+mn-lt"/>
                <a:ea typeface="+mn-ea"/>
                <a:cs typeface="+mn-cs"/>
              </a:defRPr>
            </a:lvl6pPr>
            <a:lvl7pPr marL="3961596" indent="-304739" algn="l" defTabSz="609475" rtl="0" eaLnBrk="1" latinLnBrk="0" hangingPunct="1">
              <a:spcBef>
                <a:spcPct val="20000"/>
              </a:spcBef>
              <a:buFont typeface="Arial"/>
              <a:buChar char="•"/>
              <a:defRPr sz="2667" kern="1200">
                <a:solidFill>
                  <a:schemeClr val="tx1"/>
                </a:solidFill>
                <a:latin typeface="+mn-lt"/>
                <a:ea typeface="+mn-ea"/>
                <a:cs typeface="+mn-cs"/>
              </a:defRPr>
            </a:lvl7pPr>
            <a:lvl8pPr marL="4571071" indent="-304739" algn="l" defTabSz="609475" rtl="0" eaLnBrk="1" latinLnBrk="0" hangingPunct="1">
              <a:spcBef>
                <a:spcPct val="20000"/>
              </a:spcBef>
              <a:buFont typeface="Arial"/>
              <a:buChar char="•"/>
              <a:defRPr sz="2667" kern="1200">
                <a:solidFill>
                  <a:schemeClr val="tx1"/>
                </a:solidFill>
                <a:latin typeface="+mn-lt"/>
                <a:ea typeface="+mn-ea"/>
                <a:cs typeface="+mn-cs"/>
              </a:defRPr>
            </a:lvl8pPr>
            <a:lvl9pPr marL="5180546" indent="-304739" algn="l" defTabSz="609475" rtl="0" eaLnBrk="1" latinLnBrk="0" hangingPunct="1">
              <a:spcBef>
                <a:spcPct val="20000"/>
              </a:spcBef>
              <a:buFont typeface="Arial"/>
              <a:buChar char="•"/>
              <a:defRPr sz="2667" kern="1200">
                <a:solidFill>
                  <a:schemeClr val="tx1"/>
                </a:solidFill>
                <a:latin typeface="+mn-lt"/>
                <a:ea typeface="+mn-ea"/>
                <a:cs typeface="+mn-cs"/>
              </a:defRPr>
            </a:lvl9pPr>
          </a:lstStyle>
          <a:p>
            <a:endParaRPr lang="en-US" sz="500" b="1" dirty="0"/>
          </a:p>
          <a:p>
            <a:r>
              <a:rPr lang="en-US" dirty="0"/>
              <a:t>One way is through the Culture Care Connection, an online learning and resource center that supports clinical and non-clinical health care professionals to reduce health disparities and promote health equity. </a:t>
            </a:r>
          </a:p>
          <a:p>
            <a:endParaRPr lang="en-US" sz="1000" dirty="0"/>
          </a:p>
          <a:p>
            <a:r>
              <a:rPr lang="en-US" dirty="0"/>
              <a:t>Tools and resources in four key areas focus on building skills, knowledge, and commitment to action for individuals and organizations to:</a:t>
            </a:r>
          </a:p>
          <a:p>
            <a:endParaRPr lang="en-US" sz="2800" dirty="0"/>
          </a:p>
        </p:txBody>
      </p:sp>
    </p:spTree>
    <p:extLst>
      <p:ext uri="{BB962C8B-B14F-4D97-AF65-F5344CB8AC3E}">
        <p14:creationId xmlns:p14="http://schemas.microsoft.com/office/powerpoint/2010/main" val="10086573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B6FA58E-FB20-2206-48F2-A40C61653B5C}"/>
              </a:ext>
            </a:extLst>
          </p:cNvPr>
          <p:cNvSpPr>
            <a:spLocks noGrp="1"/>
          </p:cNvSpPr>
          <p:nvPr>
            <p:ph type="sldNum" sz="quarter" idx="12"/>
          </p:nvPr>
        </p:nvSpPr>
        <p:spPr/>
        <p:txBody>
          <a:bodyPr/>
          <a:lstStyle/>
          <a:p>
            <a:pPr>
              <a:defRPr/>
            </a:pPr>
            <a:fld id="{8056B25C-0DB6-42B2-A6C7-0B2BE5D05A4E}" type="slidenum">
              <a:rPr lang="en-US" altLang="en-US" b="1" smtClean="0"/>
              <a:pPr>
                <a:defRPr/>
              </a:pPr>
              <a:t>6</a:t>
            </a:fld>
            <a:endParaRPr lang="en-US" altLang="en-US" b="1"/>
          </a:p>
        </p:txBody>
      </p:sp>
      <p:sp>
        <p:nvSpPr>
          <p:cNvPr id="8" name="Text Placeholder 1">
            <a:extLst>
              <a:ext uri="{FF2B5EF4-FFF2-40B4-BE49-F238E27FC236}">
                <a16:creationId xmlns:a16="http://schemas.microsoft.com/office/drawing/2014/main" id="{6330D2B0-4A65-E813-2EF0-822D3ECC5C84}"/>
              </a:ext>
            </a:extLst>
          </p:cNvPr>
          <p:cNvSpPr txBox="1">
            <a:spLocks/>
          </p:cNvSpPr>
          <p:nvPr/>
        </p:nvSpPr>
        <p:spPr>
          <a:xfrm>
            <a:off x="491612" y="1457575"/>
            <a:ext cx="11198739" cy="4652668"/>
          </a:xfrm>
          <a:prstGeom prst="rect">
            <a:avLst/>
          </a:prstGeom>
        </p:spPr>
        <p:txBody>
          <a:bodyPr vert="horz" lIns="0" tIns="0" rIns="0" bIns="0"/>
          <a:lstStyle>
            <a:lvl1pPr marL="0" indent="0" algn="l" defTabSz="607469" rtl="0" eaLnBrk="0" fontAlgn="base" hangingPunct="0">
              <a:lnSpc>
                <a:spcPct val="120000"/>
              </a:lnSpc>
              <a:spcBef>
                <a:spcPct val="0"/>
              </a:spcBef>
              <a:spcAft>
                <a:spcPct val="0"/>
              </a:spcAft>
              <a:buClrTx/>
              <a:buFont typeface="Arial" panose="020B0604020202020204" pitchFamily="34" charset="0"/>
              <a:buNone/>
              <a:defRPr sz="2400" kern="1200">
                <a:solidFill>
                  <a:srgbClr val="003359"/>
                </a:solidFill>
                <a:latin typeface="Arial" pitchFamily="34" charset="0"/>
                <a:ea typeface="MS PGothic" panose="020B0600070205080204" pitchFamily="34" charset="-128"/>
                <a:cs typeface="Arial Narrow"/>
              </a:defRPr>
            </a:lvl1pPr>
            <a:lvl2pPr marL="613818" indent="-228594" algn="l" defTabSz="607469" rtl="0" eaLnBrk="0" fontAlgn="base" hangingPunct="0">
              <a:lnSpc>
                <a:spcPct val="120000"/>
              </a:lnSpc>
              <a:spcBef>
                <a:spcPct val="0"/>
              </a:spcBef>
              <a:spcAft>
                <a:spcPct val="0"/>
              </a:spcAft>
              <a:buClrTx/>
              <a:buFont typeface="Arial" panose="020B0604020202020204" pitchFamily="34" charset="0"/>
              <a:buChar char="•"/>
              <a:defRPr sz="2133" kern="1200">
                <a:solidFill>
                  <a:srgbClr val="003359"/>
                </a:solidFill>
                <a:latin typeface="Arial" pitchFamily="34" charset="0"/>
                <a:ea typeface="Arial Narrow" pitchFamily="34" charset="0"/>
                <a:cs typeface="Arial Narrow"/>
              </a:defRPr>
            </a:lvl2pPr>
            <a:lvl3pPr marL="1062540" indent="-228594" algn="l" defTabSz="607469" rtl="0" eaLnBrk="0" fontAlgn="base" hangingPunct="0">
              <a:lnSpc>
                <a:spcPct val="120000"/>
              </a:lnSpc>
              <a:spcBef>
                <a:spcPct val="0"/>
              </a:spcBef>
              <a:spcAft>
                <a:spcPct val="0"/>
              </a:spcAft>
              <a:buClrTx/>
              <a:buFont typeface="Arial" panose="020B0604020202020204" pitchFamily="34" charset="0"/>
              <a:buChar char="•"/>
              <a:defRPr sz="1867" kern="1200">
                <a:solidFill>
                  <a:srgbClr val="003359"/>
                </a:solidFill>
                <a:latin typeface="Arial" pitchFamily="34" charset="0"/>
                <a:ea typeface="Arial Narrow" pitchFamily="34" charset="0"/>
                <a:cs typeface="Arial Narrow"/>
              </a:defRPr>
            </a:lvl3pPr>
            <a:lvl4pPr marL="1447764" indent="-228594" algn="l" defTabSz="607469" rtl="0" eaLnBrk="0" fontAlgn="base" hangingPunct="0">
              <a:lnSpc>
                <a:spcPct val="120000"/>
              </a:lnSpc>
              <a:spcBef>
                <a:spcPct val="0"/>
              </a:spcBef>
              <a:spcAft>
                <a:spcPct val="0"/>
              </a:spcAft>
              <a:buClrTx/>
              <a:buFont typeface="Arial" panose="020B0604020202020204" pitchFamily="34" charset="0"/>
              <a:buChar char="•"/>
              <a:defRPr sz="1600" kern="1200">
                <a:solidFill>
                  <a:srgbClr val="003359"/>
                </a:solidFill>
                <a:latin typeface="Arial" pitchFamily="34" charset="0"/>
                <a:ea typeface="Arial Narrow" pitchFamily="34" charset="0"/>
                <a:cs typeface="Arial Narrow"/>
              </a:defRPr>
            </a:lvl4pPr>
            <a:lvl5pPr marL="1604394" indent="0" algn="l" defTabSz="607469" rtl="0" eaLnBrk="0" fontAlgn="base" hangingPunct="0">
              <a:lnSpc>
                <a:spcPct val="120000"/>
              </a:lnSpc>
              <a:spcBef>
                <a:spcPct val="0"/>
              </a:spcBef>
              <a:spcAft>
                <a:spcPct val="0"/>
              </a:spcAft>
              <a:buClrTx/>
              <a:buFont typeface="Arial" panose="020B0604020202020204" pitchFamily="34" charset="0"/>
              <a:buNone/>
              <a:defRPr sz="1333" kern="1200">
                <a:solidFill>
                  <a:srgbClr val="003359"/>
                </a:solidFill>
                <a:latin typeface="Arial" pitchFamily="34" charset="0"/>
                <a:ea typeface="Arial Narrow" pitchFamily="34" charset="0"/>
                <a:cs typeface="Arial Narrow"/>
              </a:defRPr>
            </a:lvl5pPr>
            <a:lvl6pPr marL="3352119" indent="-304739" algn="l" defTabSz="609475" rtl="0" eaLnBrk="1" latinLnBrk="0" hangingPunct="1">
              <a:spcBef>
                <a:spcPct val="20000"/>
              </a:spcBef>
              <a:buFont typeface="Arial"/>
              <a:buChar char="•"/>
              <a:defRPr sz="2667" kern="1200">
                <a:solidFill>
                  <a:schemeClr val="tx1"/>
                </a:solidFill>
                <a:latin typeface="+mn-lt"/>
                <a:ea typeface="+mn-ea"/>
                <a:cs typeface="+mn-cs"/>
              </a:defRPr>
            </a:lvl6pPr>
            <a:lvl7pPr marL="3961596" indent="-304739" algn="l" defTabSz="609475" rtl="0" eaLnBrk="1" latinLnBrk="0" hangingPunct="1">
              <a:spcBef>
                <a:spcPct val="20000"/>
              </a:spcBef>
              <a:buFont typeface="Arial"/>
              <a:buChar char="•"/>
              <a:defRPr sz="2667" kern="1200">
                <a:solidFill>
                  <a:schemeClr val="tx1"/>
                </a:solidFill>
                <a:latin typeface="+mn-lt"/>
                <a:ea typeface="+mn-ea"/>
                <a:cs typeface="+mn-cs"/>
              </a:defRPr>
            </a:lvl7pPr>
            <a:lvl8pPr marL="4571071" indent="-304739" algn="l" defTabSz="609475" rtl="0" eaLnBrk="1" latinLnBrk="0" hangingPunct="1">
              <a:spcBef>
                <a:spcPct val="20000"/>
              </a:spcBef>
              <a:buFont typeface="Arial"/>
              <a:buChar char="•"/>
              <a:defRPr sz="2667" kern="1200">
                <a:solidFill>
                  <a:schemeClr val="tx1"/>
                </a:solidFill>
                <a:latin typeface="+mn-lt"/>
                <a:ea typeface="+mn-ea"/>
                <a:cs typeface="+mn-cs"/>
              </a:defRPr>
            </a:lvl8pPr>
            <a:lvl9pPr marL="5180546" indent="-304739" algn="l" defTabSz="609475" rtl="0" eaLnBrk="1" latinLnBrk="0" hangingPunct="1">
              <a:spcBef>
                <a:spcPct val="20000"/>
              </a:spcBef>
              <a:buFont typeface="Arial"/>
              <a:buChar char="•"/>
              <a:defRPr sz="2667" kern="1200">
                <a:solidFill>
                  <a:schemeClr val="tx1"/>
                </a:solidFill>
                <a:latin typeface="+mn-lt"/>
                <a:ea typeface="+mn-ea"/>
                <a:cs typeface="+mn-cs"/>
              </a:defRPr>
            </a:lvl9pPr>
          </a:lstStyle>
          <a:p>
            <a:endParaRPr lang="en-US" sz="2800" b="1" dirty="0"/>
          </a:p>
        </p:txBody>
      </p:sp>
      <p:sp>
        <p:nvSpPr>
          <p:cNvPr id="16" name="Title 15">
            <a:extLst>
              <a:ext uri="{FF2B5EF4-FFF2-40B4-BE49-F238E27FC236}">
                <a16:creationId xmlns:a16="http://schemas.microsoft.com/office/drawing/2014/main" id="{90378817-AC09-9DB3-07E5-D16F747B5605}"/>
              </a:ext>
            </a:extLst>
          </p:cNvPr>
          <p:cNvSpPr>
            <a:spLocks noGrp="1"/>
          </p:cNvSpPr>
          <p:nvPr>
            <p:ph type="title"/>
          </p:nvPr>
        </p:nvSpPr>
        <p:spPr/>
        <p:txBody>
          <a:bodyPr/>
          <a:lstStyle/>
          <a:p>
            <a:r>
              <a:rPr lang="en-US" dirty="0"/>
              <a:t>Learning Outcomes</a:t>
            </a:r>
          </a:p>
        </p:txBody>
      </p:sp>
      <p:graphicFrame>
        <p:nvGraphicFramePr>
          <p:cNvPr id="21" name="Diagram 20">
            <a:extLst>
              <a:ext uri="{FF2B5EF4-FFF2-40B4-BE49-F238E27FC236}">
                <a16:creationId xmlns:a16="http://schemas.microsoft.com/office/drawing/2014/main" id="{DFA5853E-14C1-9B91-CFC1-D102207C9486}"/>
              </a:ext>
            </a:extLst>
          </p:cNvPr>
          <p:cNvGraphicFramePr/>
          <p:nvPr>
            <p:extLst>
              <p:ext uri="{D42A27DB-BD31-4B8C-83A1-F6EECF244321}">
                <p14:modId xmlns:p14="http://schemas.microsoft.com/office/powerpoint/2010/main" val="1873409580"/>
              </p:ext>
            </p:extLst>
          </p:nvPr>
        </p:nvGraphicFramePr>
        <p:xfrm>
          <a:off x="511686" y="1716695"/>
          <a:ext cx="11188702" cy="41344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056874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654379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Blue Cross colors">
      <a:dk1>
        <a:srgbClr val="0094D7"/>
      </a:dk1>
      <a:lt1>
        <a:srgbClr val="FFFFFF"/>
      </a:lt1>
      <a:dk2>
        <a:srgbClr val="003359"/>
      </a:dk2>
      <a:lt2>
        <a:srgbClr val="BED6DB"/>
      </a:lt2>
      <a:accent1>
        <a:srgbClr val="1E1E1E"/>
      </a:accent1>
      <a:accent2>
        <a:srgbClr val="8FCAE7"/>
      </a:accent2>
      <a:accent3>
        <a:srgbClr val="DCD6B2"/>
      </a:accent3>
      <a:accent4>
        <a:srgbClr val="755418"/>
      </a:accent4>
      <a:accent5>
        <a:srgbClr val="AA272F"/>
      </a:accent5>
      <a:accent6>
        <a:srgbClr val="B5BF00"/>
      </a:accent6>
      <a:hlink>
        <a:srgbClr val="0093D7"/>
      </a:hlink>
      <a:folHlink>
        <a:srgbClr val="FFFF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a:normAutofit/>
      </a:bodyPr>
      <a:lstStyle>
        <a:defPPr>
          <a:defRPr sz="1500" dirty="0"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Asset xmlns="0b6421cb-2a25-488e-9936-7c8706e2979d">Template_PowerPoint</Asset>
    <DocumentType xmlns="0b6421cb-2a25-488e-9936-7c8706e2979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C2BC771940F414A8B389F7568E741CB" ma:contentTypeVersion="11" ma:contentTypeDescription="Create a new document." ma:contentTypeScope="" ma:versionID="84732bd882203d8339a384bf3a279109">
  <xsd:schema xmlns:xsd="http://www.w3.org/2001/XMLSchema" xmlns:xs="http://www.w3.org/2001/XMLSchema" xmlns:p="http://schemas.microsoft.com/office/2006/metadata/properties" xmlns:ns2="0b6421cb-2a25-488e-9936-7c8706e2979d" xmlns:ns3="de7d2f37-8c28-4c5e-8801-ed3639e92622" targetNamespace="http://schemas.microsoft.com/office/2006/metadata/properties" ma:root="true" ma:fieldsID="7923a6db328102b02b1a79eb75e0a76b" ns2:_="" ns3:_="">
    <xsd:import namespace="0b6421cb-2a25-488e-9936-7c8706e2979d"/>
    <xsd:import namespace="de7d2f37-8c28-4c5e-8801-ed3639e9262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DocumentType" minOccurs="0"/>
                <xsd:element ref="ns3:SharedWithUsers" minOccurs="0"/>
                <xsd:element ref="ns3:SharedWithDetails" minOccurs="0"/>
                <xsd:element ref="ns2:Asset"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6421cb-2a25-488e-9936-7c8706e2979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DocumentType" ma:index="14" nillable="true" ma:displayName="Document Type" ma:format="Dropdown" ma:internalName="DocumentType">
      <xsd:simpleType>
        <xsd:restriction base="dms:Choice">
          <xsd:enumeration value="Templates"/>
          <xsd:enumeration value="Miscellaneous"/>
        </xsd:restriction>
      </xsd:simpleType>
    </xsd:element>
    <xsd:element name="Asset" ma:index="17" nillable="true" ma:displayName="Asset" ma:internalName="Asset">
      <xsd:simpleType>
        <xsd:restriction base="dms:Text">
          <xsd:maxLength value="255"/>
        </xsd:restriction>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e7d2f37-8c28-4c5e-8801-ed3639e92622"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1E329D9-BAC6-46D3-B362-E28628C64459}">
  <ds:schemaRefs>
    <ds:schemaRef ds:uri="http://schemas.microsoft.com/office/2006/metadata/properties"/>
    <ds:schemaRef ds:uri="http://purl.org/dc/terms/"/>
    <ds:schemaRef ds:uri="0b6421cb-2a25-488e-9936-7c8706e2979d"/>
    <ds:schemaRef ds:uri="http://schemas.microsoft.com/office/2006/documentManagement/types"/>
    <ds:schemaRef ds:uri="http://purl.org/dc/dcmitype/"/>
    <ds:schemaRef ds:uri="http://purl.org/dc/elements/1.1/"/>
    <ds:schemaRef ds:uri="http://schemas.openxmlformats.org/package/2006/metadata/core-properties"/>
    <ds:schemaRef ds:uri="http://www.w3.org/XML/1998/namespace"/>
    <ds:schemaRef ds:uri="http://schemas.microsoft.com/office/infopath/2007/PartnerControls"/>
    <ds:schemaRef ds:uri="de7d2f37-8c28-4c5e-8801-ed3639e92622"/>
  </ds:schemaRefs>
</ds:datastoreItem>
</file>

<file path=customXml/itemProps2.xml><?xml version="1.0" encoding="utf-8"?>
<ds:datastoreItem xmlns:ds="http://schemas.openxmlformats.org/officeDocument/2006/customXml" ds:itemID="{9B928597-8BCD-4E3A-ADBE-4F1F35C5C01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b6421cb-2a25-488e-9936-7c8706e2979d"/>
    <ds:schemaRef ds:uri="de7d2f37-8c28-4c5e-8801-ed3639e9262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DD429B3-3F79-4EE5-970A-F96589A0474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8604</TotalTime>
  <Words>894</Words>
  <Application>Microsoft Office PowerPoint</Application>
  <PresentationFormat>Widescreen</PresentationFormat>
  <Paragraphs>73</Paragraphs>
  <Slides>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Arial Narrow</vt:lpstr>
      <vt:lpstr>Calibri</vt:lpstr>
      <vt:lpstr>Office Theme</vt:lpstr>
      <vt:lpstr>Cultural Competency Culture Care Connections</vt:lpstr>
      <vt:lpstr>Racial &amp; Health Equity - Our desired outcome  and declared process*  </vt:lpstr>
      <vt:lpstr>Our Racial and Health Equity Ethos and Core Beliefs </vt:lpstr>
      <vt:lpstr>Culture Care Connections</vt:lpstr>
      <vt:lpstr> Cultural Competency Resources Overview</vt:lpstr>
      <vt:lpstr>Learning Outcomes</vt:lpstr>
      <vt:lpstr>PowerPoint Presentation</vt:lpstr>
    </vt:vector>
  </TitlesOfParts>
  <Company>JT Mega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Gabe Sojka</dc:creator>
  <cp:lastModifiedBy>Pirkl, Kim</cp:lastModifiedBy>
  <cp:revision>421</cp:revision>
  <dcterms:created xsi:type="dcterms:W3CDTF">2011-07-27T15:37:09Z</dcterms:created>
  <dcterms:modified xsi:type="dcterms:W3CDTF">2023-12-12T20:32:42Z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0x0101006C2BC771940F414A8B389F7568E741CB</vt:lpwstr>
  </property>
  <property fmtid="{D5CDD505-2E9C-101B-9397-08002B2CF9AE}" pid="3" name="MSIP_Label_0f04ea80-2e84-4b62-bb18-51452e033be8_Enabled">
    <vt:lpwstr>true</vt:lpwstr>
  </property>
  <property fmtid="{D5CDD505-2E9C-101B-9397-08002B2CF9AE}" pid="4" name="MSIP_Label_0f04ea80-2e84-4b62-bb18-51452e033be8_SetDate">
    <vt:lpwstr>2023-11-13T21:39:08Z</vt:lpwstr>
  </property>
  <property fmtid="{D5CDD505-2E9C-101B-9397-08002B2CF9AE}" pid="5" name="MSIP_Label_0f04ea80-2e84-4b62-bb18-51452e033be8_Method">
    <vt:lpwstr>Standard</vt:lpwstr>
  </property>
  <property fmtid="{D5CDD505-2E9C-101B-9397-08002B2CF9AE}" pid="6" name="MSIP_Label_0f04ea80-2e84-4b62-bb18-51452e033be8_Name">
    <vt:lpwstr>Internal</vt:lpwstr>
  </property>
  <property fmtid="{D5CDD505-2E9C-101B-9397-08002B2CF9AE}" pid="7" name="MSIP_Label_0f04ea80-2e84-4b62-bb18-51452e033be8_SiteId">
    <vt:lpwstr>f2cae92a-8892-4e20-96c4-6ad7ba8f0e72</vt:lpwstr>
  </property>
  <property fmtid="{D5CDD505-2E9C-101B-9397-08002B2CF9AE}" pid="8" name="MSIP_Label_0f04ea80-2e84-4b62-bb18-51452e033be8_ActionId">
    <vt:lpwstr>1e732f10-fbc0-4eee-9a95-2da5ef16764b</vt:lpwstr>
  </property>
  <property fmtid="{D5CDD505-2E9C-101B-9397-08002B2CF9AE}" pid="9" name="MSIP_Label_0f04ea80-2e84-4b62-bb18-51452e033be8_ContentBits">
    <vt:lpwstr>0</vt:lpwstr>
  </property>
</Properties>
</file>