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7" r:id="rId4"/>
    <p:sldId id="268" r:id="rId5"/>
    <p:sldId id="265" r:id="rId6"/>
    <p:sldId id="259" r:id="rId7"/>
    <p:sldId id="260" r:id="rId8"/>
    <p:sldId id="261" r:id="rId9"/>
    <p:sldId id="263" r:id="rId10"/>
    <p:sldId id="262" r:id="rId11"/>
    <p:sldId id="264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7/11/2024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chrisbudgethelp@yahoo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1060174"/>
            <a:ext cx="8001000" cy="1669774"/>
          </a:xfrm>
        </p:spPr>
        <p:txBody>
          <a:bodyPr>
            <a:noAutofit/>
          </a:bodyPr>
          <a:lstStyle/>
          <a:p>
            <a:r>
              <a:rPr lang="en-US" dirty="0"/>
              <a:t>BC/BS CDCS Support planner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4532980"/>
            <a:ext cx="6400800" cy="1947333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Presented by Christine Loose, Certified Support Planner</a:t>
            </a:r>
          </a:p>
          <a:p>
            <a:r>
              <a:rPr lang="en-US" sz="2800" dirty="0">
                <a:solidFill>
                  <a:schemeClr val="accent1"/>
                </a:solidFill>
              </a:rPr>
              <a:t>July 11th, 2024</a:t>
            </a:r>
          </a:p>
        </p:txBody>
      </p:sp>
    </p:spTree>
    <p:extLst>
      <p:ext uri="{BB962C8B-B14F-4D97-AF65-F5344CB8AC3E}">
        <p14:creationId xmlns:p14="http://schemas.microsoft.com/office/powerpoint/2010/main" val="3948394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432166"/>
            <a:ext cx="8534400" cy="1507067"/>
          </a:xfrm>
        </p:spPr>
        <p:txBody>
          <a:bodyPr/>
          <a:lstStyle/>
          <a:p>
            <a:r>
              <a:rPr lang="en-US" dirty="0"/>
              <a:t>Common Misnomers for </a:t>
            </a:r>
            <a:r>
              <a:rPr lang="en-US" dirty="0" err="1"/>
              <a:t>cdcs</a:t>
            </a:r>
            <a:r>
              <a:rPr lang="en-US" dirty="0"/>
              <a:t>-EW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2408582"/>
            <a:ext cx="8534400" cy="3615267"/>
          </a:xfrm>
        </p:spPr>
        <p:txBody>
          <a:bodyPr/>
          <a:lstStyle/>
          <a:p>
            <a:r>
              <a:rPr lang="en-US" dirty="0"/>
              <a:t>“You can’t use traditional services while on CDCS...”</a:t>
            </a:r>
          </a:p>
          <a:p>
            <a:r>
              <a:rPr lang="en-US" dirty="0"/>
              <a:t>“You can use EW budget for home repairs-i.e. new roof</a:t>
            </a:r>
          </a:p>
          <a:p>
            <a:r>
              <a:rPr lang="en-US" dirty="0"/>
              <a:t>“ Technical assistance doesn’t count on EW”</a:t>
            </a:r>
          </a:p>
          <a:p>
            <a:r>
              <a:rPr lang="en-US" dirty="0"/>
              <a:t>“Your budget stays the same every year…”</a:t>
            </a:r>
          </a:p>
          <a:p>
            <a:r>
              <a:rPr lang="en-US" dirty="0"/>
              <a:t>“You will not qualify if you already have insurance…”</a:t>
            </a:r>
          </a:p>
        </p:txBody>
      </p:sp>
    </p:spTree>
    <p:extLst>
      <p:ext uri="{BB962C8B-B14F-4D97-AF65-F5344CB8AC3E}">
        <p14:creationId xmlns:p14="http://schemas.microsoft.com/office/powerpoint/2010/main" val="2601274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81000"/>
            <a:ext cx="8534400" cy="1160929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Barriers to success w. </a:t>
            </a:r>
            <a:r>
              <a:rPr lang="en-US" sz="4000" dirty="0" err="1"/>
              <a:t>cdcs</a:t>
            </a:r>
            <a:r>
              <a:rPr lang="en-US" sz="4000" dirty="0"/>
              <a:t> for </a:t>
            </a:r>
            <a:r>
              <a:rPr lang="en-US" sz="4000" dirty="0" err="1"/>
              <a:t>ew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2448339"/>
            <a:ext cx="8534400" cy="3615267"/>
          </a:xfrm>
        </p:spPr>
        <p:txBody>
          <a:bodyPr>
            <a:normAutofit fontScale="70000" lnSpcReduction="20000"/>
          </a:bodyPr>
          <a:lstStyle/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EVV (however also on traditional)</a:t>
            </a:r>
          </a:p>
          <a:p>
            <a:r>
              <a:rPr lang="en-US" sz="2800" dirty="0"/>
              <a:t>Finding Staff</a:t>
            </a:r>
          </a:p>
          <a:p>
            <a:r>
              <a:rPr lang="en-US" sz="2800" dirty="0"/>
              <a:t>Home may be issue that cannot be fixed w. CDCS dollars</a:t>
            </a:r>
          </a:p>
          <a:p>
            <a:r>
              <a:rPr lang="en-US" sz="2800" dirty="0"/>
              <a:t>Members may request items that are </a:t>
            </a:r>
            <a:r>
              <a:rPr lang="en-US" sz="2800" dirty="0" err="1"/>
              <a:t>unapproveable</a:t>
            </a:r>
            <a:endParaRPr lang="en-US" sz="2800" dirty="0"/>
          </a:p>
          <a:p>
            <a:pPr lvl="1"/>
            <a:r>
              <a:rPr lang="en-US" sz="2600" dirty="0"/>
              <a:t>Ex: Member may request roof repair “to stay in home”</a:t>
            </a:r>
          </a:p>
          <a:p>
            <a:pPr lvl="1"/>
            <a:r>
              <a:rPr lang="en-US" sz="2600" dirty="0"/>
              <a:t>Ex: Member may request comfort item w. no assessed need</a:t>
            </a:r>
          </a:p>
          <a:p>
            <a:r>
              <a:rPr lang="en-US" sz="2800" dirty="0"/>
              <a:t>Being an employer has responsibility and rules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546322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288234"/>
            <a:ext cx="8534400" cy="1507067"/>
          </a:xfrm>
        </p:spPr>
        <p:txBody>
          <a:bodyPr/>
          <a:lstStyle/>
          <a:p>
            <a:r>
              <a:rPr lang="en-US" dirty="0"/>
              <a:t>Questions and 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116" y="1795301"/>
            <a:ext cx="8534400" cy="36152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    Christine Loose, Certified Support Planner</a:t>
            </a:r>
          </a:p>
          <a:p>
            <a:pPr marL="0" indent="0">
              <a:buNone/>
            </a:pPr>
            <a:r>
              <a:rPr lang="en-US" dirty="0"/>
              <a:t> 	   		Flex-Pac, Inc.</a:t>
            </a:r>
          </a:p>
          <a:p>
            <a:pPr marL="0" indent="0">
              <a:buNone/>
            </a:pPr>
            <a:r>
              <a:rPr lang="en-US" dirty="0"/>
              <a:t>					</a:t>
            </a:r>
            <a:r>
              <a:rPr lang="en-US" dirty="0">
                <a:hlinkClick r:id="rId2"/>
              </a:rPr>
              <a:t>chrisbudgethelp@yahoo.com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						952-297-7866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038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231" y="382839"/>
            <a:ext cx="8534400" cy="1507067"/>
          </a:xfrm>
        </p:spPr>
        <p:txBody>
          <a:bodyPr>
            <a:normAutofit/>
          </a:bodyPr>
          <a:lstStyle/>
          <a:p>
            <a:r>
              <a:rPr lang="en-US" sz="4800" dirty="0"/>
              <a:t>SUCCESS STORIES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231" y="2249556"/>
            <a:ext cx="8534400" cy="3615267"/>
          </a:xfrm>
        </p:spPr>
        <p:txBody>
          <a:bodyPr/>
          <a:lstStyle/>
          <a:p>
            <a:r>
              <a:rPr lang="en-US" dirty="0" err="1">
                <a:solidFill>
                  <a:schemeClr val="accent1"/>
                </a:solidFill>
              </a:rPr>
              <a:t>Brunz</a:t>
            </a:r>
            <a:r>
              <a:rPr lang="en-US" dirty="0">
                <a:solidFill>
                  <a:schemeClr val="accent1"/>
                </a:solidFill>
              </a:rPr>
              <a:t> Family Story</a:t>
            </a:r>
          </a:p>
          <a:p>
            <a:endParaRPr lang="en-US" dirty="0">
              <a:solidFill>
                <a:schemeClr val="accent1"/>
              </a:solidFill>
            </a:endParaRPr>
          </a:p>
          <a:p>
            <a:endParaRPr lang="en-US" dirty="0">
              <a:solidFill>
                <a:schemeClr val="accent1"/>
              </a:solidFill>
            </a:endParaRPr>
          </a:p>
          <a:p>
            <a:r>
              <a:rPr lang="en-US" dirty="0">
                <a:solidFill>
                  <a:schemeClr val="accent1"/>
                </a:solidFill>
              </a:rPr>
              <a:t>Fillmore county Success Story</a:t>
            </a:r>
          </a:p>
        </p:txBody>
      </p:sp>
    </p:spTree>
    <p:extLst>
      <p:ext uri="{BB962C8B-B14F-4D97-AF65-F5344CB8AC3E}">
        <p14:creationId xmlns:p14="http://schemas.microsoft.com/office/powerpoint/2010/main" val="1253008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231" y="382839"/>
            <a:ext cx="8534400" cy="1507067"/>
          </a:xfrm>
        </p:spPr>
        <p:txBody>
          <a:bodyPr>
            <a:normAutofit/>
          </a:bodyPr>
          <a:lstStyle/>
          <a:p>
            <a:r>
              <a:rPr lang="en-US" sz="4000" dirty="0"/>
              <a:t>CDCS plan budget categories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231" y="1497106"/>
            <a:ext cx="8534400" cy="4367717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accent1"/>
                </a:solidFill>
              </a:rPr>
              <a:t>Personal Assistance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Staffing</a:t>
            </a:r>
          </a:p>
          <a:p>
            <a:r>
              <a:rPr lang="en-US" dirty="0">
                <a:solidFill>
                  <a:schemeClr val="accent1"/>
                </a:solidFill>
              </a:rPr>
              <a:t>Treatment and Training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Therapies, Specialist Services</a:t>
            </a:r>
          </a:p>
          <a:p>
            <a:r>
              <a:rPr lang="en-US" dirty="0">
                <a:solidFill>
                  <a:schemeClr val="accent1"/>
                </a:solidFill>
              </a:rPr>
              <a:t>Environmental Modifications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Hard goods, transportation, chore services</a:t>
            </a:r>
          </a:p>
          <a:p>
            <a:r>
              <a:rPr lang="en-US" dirty="0">
                <a:solidFill>
                  <a:schemeClr val="accent1"/>
                </a:solidFill>
              </a:rPr>
              <a:t>Self-Direction Activity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FMS and Support planner fees, payroll taxes, PTO, etc.</a:t>
            </a:r>
          </a:p>
          <a:p>
            <a:pPr lvl="1"/>
            <a:endParaRPr lang="en-US" dirty="0">
              <a:solidFill>
                <a:schemeClr val="accent1"/>
              </a:solidFill>
            </a:endParaRPr>
          </a:p>
          <a:p>
            <a:pPr marL="457200" lvl="1" indent="0">
              <a:buNone/>
            </a:pPr>
            <a:r>
              <a:rPr lang="en-US" dirty="0">
                <a:solidFill>
                  <a:schemeClr val="accent1"/>
                </a:solidFill>
              </a:rPr>
              <a:t>NOTE: Health and Safety plan requirement-either CSP or separate document</a:t>
            </a:r>
          </a:p>
        </p:txBody>
      </p:sp>
    </p:spTree>
    <p:extLst>
      <p:ext uri="{BB962C8B-B14F-4D97-AF65-F5344CB8AC3E}">
        <p14:creationId xmlns:p14="http://schemas.microsoft.com/office/powerpoint/2010/main" val="4051959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231" y="382839"/>
            <a:ext cx="8534400" cy="1507067"/>
          </a:xfrm>
        </p:spPr>
        <p:txBody>
          <a:bodyPr>
            <a:normAutofit/>
          </a:bodyPr>
          <a:lstStyle/>
          <a:p>
            <a:r>
              <a:rPr lang="en-US" sz="4800" dirty="0"/>
              <a:t>CDCS Plan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231" y="2249556"/>
            <a:ext cx="8534400" cy="3615267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Must be allowable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DHS guidelines as well as lead agency policy</a:t>
            </a:r>
          </a:p>
          <a:p>
            <a:r>
              <a:rPr lang="en-US" dirty="0">
                <a:solidFill>
                  <a:schemeClr val="accent1"/>
                </a:solidFill>
              </a:rPr>
              <a:t>Must be approvable for the member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A service/item may be approvable for one but not another</a:t>
            </a:r>
          </a:p>
          <a:p>
            <a:r>
              <a:rPr lang="en-US" dirty="0">
                <a:solidFill>
                  <a:schemeClr val="accent1"/>
                </a:solidFill>
              </a:rPr>
              <a:t>Must be tied to assessed needs of member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Ex: Ramp not approved if mobility not an assessed need</a:t>
            </a:r>
          </a:p>
          <a:p>
            <a:r>
              <a:rPr lang="en-US" dirty="0">
                <a:solidFill>
                  <a:schemeClr val="accent1"/>
                </a:solidFill>
              </a:rPr>
              <a:t>All requests made by member need to be presented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Support planner may assist in guiding requests but cannot deny</a:t>
            </a:r>
          </a:p>
        </p:txBody>
      </p:sp>
    </p:spTree>
    <p:extLst>
      <p:ext uri="{BB962C8B-B14F-4D97-AF65-F5344CB8AC3E}">
        <p14:creationId xmlns:p14="http://schemas.microsoft.com/office/powerpoint/2010/main" val="342220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432165"/>
            <a:ext cx="8711579" cy="1507067"/>
          </a:xfrm>
        </p:spPr>
        <p:txBody>
          <a:bodyPr/>
          <a:lstStyle/>
          <a:p>
            <a:r>
              <a:rPr lang="en-US" dirty="0"/>
              <a:t>Why choose Consumer-Directed  (CDCS)?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2329069"/>
            <a:ext cx="8534400" cy="3615267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Highly individualized plans-person-centered</a:t>
            </a:r>
          </a:p>
          <a:p>
            <a:r>
              <a:rPr lang="en-US" sz="2400" dirty="0"/>
              <a:t>Most flexibility in care</a:t>
            </a:r>
          </a:p>
          <a:p>
            <a:r>
              <a:rPr lang="en-US" sz="2400" dirty="0"/>
              <a:t>Able to keep staff with higher rates of pay than agency or traditional waiver</a:t>
            </a:r>
          </a:p>
          <a:p>
            <a:r>
              <a:rPr lang="en-US" sz="2400" dirty="0"/>
              <a:t>Still able to use services similar to traditional (MOW, PERS, etc.)</a:t>
            </a:r>
          </a:p>
          <a:p>
            <a:r>
              <a:rPr lang="en-US" sz="2400" dirty="0"/>
              <a:t>Paid spouse is an option</a:t>
            </a:r>
          </a:p>
          <a:p>
            <a:r>
              <a:rPr lang="en-US" sz="2400" dirty="0"/>
              <a:t>More control over other providers </a:t>
            </a:r>
          </a:p>
        </p:txBody>
      </p:sp>
    </p:spTree>
    <p:extLst>
      <p:ext uri="{BB962C8B-B14F-4D97-AF65-F5344CB8AC3E}">
        <p14:creationId xmlns:p14="http://schemas.microsoft.com/office/powerpoint/2010/main" val="1358402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153871"/>
            <a:ext cx="8534400" cy="1507067"/>
          </a:xfrm>
        </p:spPr>
        <p:txBody>
          <a:bodyPr/>
          <a:lstStyle/>
          <a:p>
            <a:r>
              <a:rPr lang="en-US" dirty="0"/>
              <a:t>Support planner roles &amp; resp.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1996597"/>
            <a:ext cx="7727577" cy="4126298"/>
          </a:xfrm>
        </p:spPr>
        <p:txBody>
          <a:bodyPr>
            <a:normAutofit fontScale="40000" lnSpcReduction="20000"/>
          </a:bodyPr>
          <a:lstStyle/>
          <a:p>
            <a:r>
              <a:rPr lang="en-US" sz="5000" dirty="0"/>
              <a:t>Consultant type role</a:t>
            </a:r>
          </a:p>
          <a:p>
            <a:pPr lvl="1"/>
            <a:r>
              <a:rPr lang="en-US" sz="3800" dirty="0"/>
              <a:t>Work with all parties (members, Care cord., FMS, vendors)</a:t>
            </a:r>
          </a:p>
          <a:p>
            <a:pPr lvl="1"/>
            <a:r>
              <a:rPr lang="en-US" sz="3800" dirty="0"/>
              <a:t>Assist with problem-solving, resources, trouble-shooting</a:t>
            </a:r>
          </a:p>
          <a:p>
            <a:pPr lvl="1"/>
            <a:r>
              <a:rPr lang="en-US" sz="3800" dirty="0"/>
              <a:t>Write the CDCS Consumer Support plan w. member</a:t>
            </a:r>
          </a:p>
          <a:p>
            <a:pPr lvl="1"/>
            <a:r>
              <a:rPr lang="en-US" sz="3800" dirty="0"/>
              <a:t>Ensure assessed needs are addressed</a:t>
            </a:r>
          </a:p>
          <a:p>
            <a:pPr lvl="1"/>
            <a:r>
              <a:rPr lang="en-US" sz="3800" dirty="0"/>
              <a:t>Understand </a:t>
            </a:r>
            <a:r>
              <a:rPr lang="en-US" sz="3800" dirty="0" err="1"/>
              <a:t>allowables</a:t>
            </a:r>
            <a:r>
              <a:rPr lang="en-US" sz="3800" dirty="0"/>
              <a:t> vs. </a:t>
            </a:r>
            <a:r>
              <a:rPr lang="en-US" sz="3800" dirty="0" err="1"/>
              <a:t>unallowables</a:t>
            </a:r>
            <a:endParaRPr lang="en-US" sz="3800" dirty="0"/>
          </a:p>
          <a:p>
            <a:pPr lvl="1"/>
            <a:r>
              <a:rPr lang="en-US" sz="3800" dirty="0"/>
              <a:t>Understand lead-agency specific nuances</a:t>
            </a:r>
          </a:p>
          <a:p>
            <a:pPr lvl="1"/>
            <a:r>
              <a:rPr lang="en-US" sz="3800" dirty="0"/>
              <a:t>Help keep “the ball rolling”</a:t>
            </a:r>
          </a:p>
          <a:p>
            <a:pPr lvl="1"/>
            <a:r>
              <a:rPr lang="en-US" sz="3800" dirty="0"/>
              <a:t>Can assist the member in identifying a FMS</a:t>
            </a:r>
          </a:p>
          <a:p>
            <a:pPr lvl="1"/>
            <a:r>
              <a:rPr lang="en-US" sz="3800" dirty="0"/>
              <a:t>Understand the SEIU union rulings and implementations</a:t>
            </a:r>
          </a:p>
          <a:p>
            <a:pPr lvl="1"/>
            <a:r>
              <a:rPr lang="en-US" sz="3800" dirty="0"/>
              <a:t>Make revisions to the CDCS plan throughout the year as needed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557699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26148"/>
            <a:ext cx="8534400" cy="1507067"/>
          </a:xfrm>
        </p:spPr>
        <p:txBody>
          <a:bodyPr/>
          <a:lstStyle/>
          <a:p>
            <a:r>
              <a:rPr lang="en-US" dirty="0"/>
              <a:t>Working together w. care coordinators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2262809"/>
            <a:ext cx="8534400" cy="361526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CC typically reach out to support planners after MN Choices and member has decided to go CDCS</a:t>
            </a:r>
          </a:p>
          <a:p>
            <a:r>
              <a:rPr lang="en-US" dirty="0"/>
              <a:t>CC would provide support planner w. MN Choices summary and case mix/budget amount</a:t>
            </a:r>
          </a:p>
          <a:p>
            <a:r>
              <a:rPr lang="en-US" dirty="0"/>
              <a:t>Support planner would then schedule meeting w. member</a:t>
            </a:r>
          </a:p>
          <a:p>
            <a:r>
              <a:rPr lang="en-US" dirty="0"/>
              <a:t>Support planner will write CDCS plan w. member and ensure FMS is hired</a:t>
            </a:r>
          </a:p>
          <a:p>
            <a:r>
              <a:rPr lang="en-US" dirty="0"/>
              <a:t>Support planner submits plan to CC w. signatures for approval along with any </a:t>
            </a:r>
            <a:r>
              <a:rPr lang="en-US" dirty="0" err="1"/>
              <a:t>addt’l</a:t>
            </a:r>
            <a:r>
              <a:rPr lang="en-US" dirty="0"/>
              <a:t> documentation (home mod </a:t>
            </a:r>
            <a:r>
              <a:rPr lang="en-US" dirty="0" err="1"/>
              <a:t>bids,etc</a:t>
            </a:r>
            <a:r>
              <a:rPr lang="en-US" dirty="0"/>
              <a:t>.)</a:t>
            </a:r>
          </a:p>
          <a:p>
            <a:r>
              <a:rPr lang="en-US" dirty="0"/>
              <a:t>Signatures must be sent to CC prior to plan going to review</a:t>
            </a:r>
          </a:p>
        </p:txBody>
      </p:sp>
    </p:spTree>
    <p:extLst>
      <p:ext uri="{BB962C8B-B14F-4D97-AF65-F5344CB8AC3E}">
        <p14:creationId xmlns:p14="http://schemas.microsoft.com/office/powerpoint/2010/main" val="3391467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39402"/>
            <a:ext cx="8534400" cy="1507067"/>
          </a:xfrm>
        </p:spPr>
        <p:txBody>
          <a:bodyPr/>
          <a:lstStyle/>
          <a:p>
            <a:r>
              <a:rPr lang="en-US" dirty="0"/>
              <a:t>Working with FMS’s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2183296"/>
            <a:ext cx="8534400" cy="3615267"/>
          </a:xfrm>
        </p:spPr>
        <p:txBody>
          <a:bodyPr/>
          <a:lstStyle/>
          <a:p>
            <a:r>
              <a:rPr lang="en-US" sz="2400" dirty="0"/>
              <a:t>Pay into payroll tax, Soc. Sec., work comp &amp; unemployment</a:t>
            </a:r>
          </a:p>
          <a:p>
            <a:r>
              <a:rPr lang="en-US" sz="2400" dirty="0"/>
              <a:t>Monthly reporting</a:t>
            </a:r>
          </a:p>
          <a:p>
            <a:r>
              <a:rPr lang="en-US" sz="2400" dirty="0"/>
              <a:t>Exception Reporting</a:t>
            </a:r>
          </a:p>
          <a:p>
            <a:r>
              <a:rPr lang="en-US" sz="2400" dirty="0"/>
              <a:t>Reimbursements to members or their staff for mileage</a:t>
            </a:r>
          </a:p>
          <a:p>
            <a:r>
              <a:rPr lang="en-US" sz="2400" dirty="0"/>
              <a:t>Pay vendors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684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961" y="471923"/>
            <a:ext cx="9758500" cy="1507067"/>
          </a:xfrm>
        </p:spPr>
        <p:txBody>
          <a:bodyPr/>
          <a:lstStyle/>
          <a:p>
            <a:r>
              <a:rPr lang="en-US" dirty="0"/>
              <a:t>What about changes/revisions?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961" y="2621352"/>
            <a:ext cx="8534400" cy="3615267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Changes to CDCS plans can occur throughout year</a:t>
            </a:r>
          </a:p>
          <a:p>
            <a:r>
              <a:rPr lang="en-US" sz="2400" dirty="0"/>
              <a:t>Examples: COLA increases, new request, vendor changes, increase in wage request, transportation changes, etc.</a:t>
            </a:r>
          </a:p>
          <a:p>
            <a:r>
              <a:rPr lang="en-US" sz="2400" dirty="0"/>
              <a:t>Support planner submits request to CC</a:t>
            </a:r>
          </a:p>
          <a:p>
            <a:r>
              <a:rPr lang="en-US" sz="2400" dirty="0"/>
              <a:t>Support planner ensures that the math is correct</a:t>
            </a:r>
          </a:p>
          <a:p>
            <a:pPr lvl="1"/>
            <a:r>
              <a:rPr lang="en-US" sz="2200" dirty="0"/>
              <a:t>For example: If a member wants to raise a wage for a staff and all funds are currently allocated-another category will have to be decrease. Support planner verifies with FMS what funds are available to know where to make change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00463095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Override1.xml><?xml version="1.0" encoding="utf-8"?>
<a:themeOverride xmlns:a="http://schemas.openxmlformats.org/drawingml/2006/main">
  <a:clrScheme name="Slice">
    <a:dk1>
      <a:sysClr val="windowText" lastClr="000000"/>
    </a:dk1>
    <a:lt1>
      <a:sysClr val="window" lastClr="FFFFFF"/>
    </a:lt1>
    <a:dk2>
      <a:srgbClr val="146194"/>
    </a:dk2>
    <a:lt2>
      <a:srgbClr val="76DBF4"/>
    </a:lt2>
    <a:accent1>
      <a:srgbClr val="052F61"/>
    </a:accent1>
    <a:accent2>
      <a:srgbClr val="A50E82"/>
    </a:accent2>
    <a:accent3>
      <a:srgbClr val="14967C"/>
    </a:accent3>
    <a:accent4>
      <a:srgbClr val="6A9E1F"/>
    </a:accent4>
    <a:accent5>
      <a:srgbClr val="E87D37"/>
    </a:accent5>
    <a:accent6>
      <a:srgbClr val="C62324"/>
    </a:accent6>
    <a:hlink>
      <a:srgbClr val="0D2E46"/>
    </a:hlink>
    <a:folHlink>
      <a:srgbClr val="356A9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</TotalTime>
  <Words>666</Words>
  <Application>Microsoft Office PowerPoint</Application>
  <PresentationFormat>Widescreen</PresentationFormat>
  <Paragraphs>90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Century Gothic</vt:lpstr>
      <vt:lpstr>Wingdings 3</vt:lpstr>
      <vt:lpstr>Slice</vt:lpstr>
      <vt:lpstr>BC/BS CDCS Support planner presentation</vt:lpstr>
      <vt:lpstr>SUCCESS STORIES</vt:lpstr>
      <vt:lpstr>CDCS plan budget categories</vt:lpstr>
      <vt:lpstr>CDCS Plan requests</vt:lpstr>
      <vt:lpstr>Why choose Consumer-Directed  (CDCS)?</vt:lpstr>
      <vt:lpstr>Support planner roles &amp; resp.</vt:lpstr>
      <vt:lpstr>Working together w. care coordinators</vt:lpstr>
      <vt:lpstr>Working with FMS’s</vt:lpstr>
      <vt:lpstr>What about changes/revisions?</vt:lpstr>
      <vt:lpstr>Common Misnomers for cdcs-EW</vt:lpstr>
      <vt:lpstr>Barriers to success w. cdcs for ew </vt:lpstr>
      <vt:lpstr>Questions and answers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Accessing COUNTY SERVICES</dc:title>
  <dc:creator>Christine Loose</dc:creator>
  <cp:lastModifiedBy>Owner</cp:lastModifiedBy>
  <cp:revision>11</cp:revision>
  <dcterms:created xsi:type="dcterms:W3CDTF">2016-03-29T18:57:31Z</dcterms:created>
  <dcterms:modified xsi:type="dcterms:W3CDTF">2024-07-11T12:42:40Z</dcterms:modified>
</cp:coreProperties>
</file>