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207_BE92C772.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purl.oclc.org/ooxml/officeDocument/relationships/metadata/thumbnail" Target="docProps/thumbnail.jpeg"/><Relationship Id="rId1" Type="http://purl.oclc.org/ooxml/officeDocument/relationships/officeDocument" Target="ppt/presentation.xml"/><Relationship Id="rId5" Type="http://purl.oclc.org/ooxml/officeDocument/relationships/customProperties" Target="docProps/custom.xml"/><Relationship Id="rId4" Type="http://purl.oclc.org/ooxml/officeDocument/relationships/extendedProperties" Target="docProps/app.xml"/></Relationships>
</file>

<file path=ppt/presentation.xml><?xml version="1.0" encoding="utf-8"?>
<p:presentation xmlns:a="http://purl.oclc.org/ooxml/drawingml/main" xmlns:r="http://purl.oclc.org/ooxml/officeDocument/relationships" xmlns:p="http://purl.oclc.org/ooxml/presentationml/main" saveSubsetFonts="1" autoCompressPictures="0" conformance="strict">
  <p:sldMasterIdLst>
    <p:sldMasterId id="2147483648" r:id="rId4"/>
  </p:sldMasterIdLst>
  <p:notesMasterIdLst>
    <p:notesMasterId r:id="rId24"/>
  </p:notesMasterIdLst>
  <p:handoutMasterIdLst>
    <p:handoutMasterId r:id="rId25"/>
  </p:handoutMasterIdLst>
  <p:sldIdLst>
    <p:sldId id="271" r:id="rId5"/>
    <p:sldId id="304" r:id="rId6"/>
    <p:sldId id="287" r:id="rId7"/>
    <p:sldId id="335" r:id="rId8"/>
    <p:sldId id="505" r:id="rId9"/>
    <p:sldId id="326" r:id="rId10"/>
    <p:sldId id="511" r:id="rId11"/>
    <p:sldId id="512" r:id="rId12"/>
    <p:sldId id="513" r:id="rId13"/>
    <p:sldId id="514" r:id="rId14"/>
    <p:sldId id="516" r:id="rId15"/>
    <p:sldId id="517" r:id="rId16"/>
    <p:sldId id="518" r:id="rId17"/>
    <p:sldId id="519" r:id="rId18"/>
    <p:sldId id="509" r:id="rId19"/>
    <p:sldId id="507" r:id="rId20"/>
    <p:sldId id="298" r:id="rId21"/>
    <p:sldId id="334" r:id="rId22"/>
    <p:sldId id="283" r:id="rId23"/>
  </p:sldIdLst>
  <p:sldSz cx="12192000" cy="6858000"/>
  <p:notesSz cx="6858000" cy="9144000"/>
  <p:defaultTextStyle>
    <a:defPPr>
      <a:defRPr lang="en-US"/>
    </a:defPPr>
    <a:lvl1pPr algn="l" defTabSz="607469"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607469" indent="2117" algn="l" defTabSz="607469"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1217054" indent="2117" algn="l" defTabSz="607469"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826638" indent="2117" algn="l" defTabSz="607469"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2436223" indent="2117" algn="l" defTabSz="607469"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3047924" algn="l" defTabSz="121917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3657509" algn="l" defTabSz="121917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4267093" algn="l" defTabSz="121917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4876678" algn="l" defTabSz="121917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3865" userDrawn="1">
          <p15:clr>
            <a:srgbClr val="A4A3A4"/>
          </p15:clr>
        </p15:guide>
        <p15:guide id="2" orient="horz" pos="1249" userDrawn="1">
          <p15:clr>
            <a:srgbClr val="A4A3A4"/>
          </p15:clr>
        </p15:guide>
        <p15:guide id="3" orient="horz" pos="303" userDrawn="1">
          <p15:clr>
            <a:srgbClr val="A4A3A4"/>
          </p15:clr>
        </p15:guide>
        <p15:guide id="4" pos="2371" userDrawn="1">
          <p15:clr>
            <a:srgbClr val="A4A3A4"/>
          </p15:clr>
        </p15:guide>
        <p15:guide id="5" pos="7373" userDrawn="1">
          <p15:clr>
            <a:srgbClr val="A4A3A4"/>
          </p15:clr>
        </p15:guide>
        <p15:guide id="6" pos="2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purl.oclc.org/ooxml/drawingml/main" xmlns:r="http://purl.oclc.org/ooxml/officeDocument/relationships" xmlns:p188="http://schemas.microsoft.com/office/powerpoint/2018/8/main">
  <p188:author id="{BC39E84E-7580-D5C4-3335-83D5F35BBC4D}" name="Church, Stormy" initials="CS" userId="S::stormy.church@bluecrossmn.com::3107e045-e3ad-4f8f-885e-60aacb959b30" providerId="AD"/>
  <p188:author id="{65979077-D662-BB94-FE10-4B61789D00D6}" name="Ness, Cate" initials="CN" userId="S::cate.ness@bluecrossmn.com::8a3fcac3-14ec-40e5-b8f3-030f8470bd93" providerId="AD"/>
  <p188:author id="{B2B14BCF-57E9-3E89-CF66-226C177BC89B}" name="Siegel, Janet" initials="JS" userId="S::Janet.Siegel@bluecrossmn.com::0d76169f-4c79-4e55-8624-3ea1279a7e77" providerId="AD"/>
</p188:authorLst>
</file>

<file path=ppt/presProps.xml><?xml version="1.0" encoding="utf-8"?>
<p:presentationPr xmlns:a="http://purl.oclc.org/ooxml/drawingml/main" xmlns:r="http://purl.oclc.org/ooxml/officeDocument/relationships" xmlns:p="http://purl.oclc.org/ooxml/presentationml/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59"/>
    <a:srgbClr val="7F7F7F"/>
    <a:srgbClr val="E55302"/>
    <a:srgbClr val="E553FF"/>
    <a:srgbClr val="C9C9C9"/>
    <a:srgbClr val="FFFFFF"/>
    <a:srgbClr val="C7C8C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purl.oclc.org/ooxml/drawingml/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
            </a:schemeClr>
          </a:solidFill>
        </a:fill>
      </a:tcStyle>
    </a:wholeTbl>
    <a:band1H>
      <a:tcStyle>
        <a:tcBdr/>
        <a:fill>
          <a:solidFill>
            <a:schemeClr val="accent1">
              <a:tint val="40%"/>
            </a:schemeClr>
          </a:solidFill>
        </a:fill>
      </a:tcStyle>
    </a:band1H>
    <a:band2H>
      <a:tcStyle>
        <a:tcBdr/>
      </a:tcStyle>
    </a:band2H>
    <a:band1V>
      <a:tcStyle>
        <a:tcBdr/>
        <a:fill>
          <a:solidFill>
            <a:schemeClr val="accent1">
              <a:tint val="4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
            </a:schemeClr>
          </a:solidFill>
        </a:fill>
      </a:tcStyle>
    </a:wholeTbl>
    <a:band1H>
      <a:tcStyle>
        <a:tcBdr/>
        <a:fill>
          <a:solidFill>
            <a:schemeClr val="dk1">
              <a:tint val="40%"/>
            </a:schemeClr>
          </a:solidFill>
        </a:fill>
      </a:tcStyle>
    </a:band1H>
    <a:band2H>
      <a:tcStyle>
        <a:tcBdr/>
      </a:tcStyle>
    </a:band2H>
    <a:band1V>
      <a:tcStyle>
        <a:tcBdr/>
        <a:fill>
          <a:solidFill>
            <a:schemeClr val="dk1">
              <a:tint val="4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
            </a:schemeClr>
          </a:solidFill>
        </a:fill>
      </a:tcStyle>
    </a:wholeTbl>
    <a:band1H>
      <a:tcStyle>
        <a:tcBdr/>
        <a:fill>
          <a:solidFill>
            <a:schemeClr val="accent2">
              <a:tint val="40%"/>
            </a:schemeClr>
          </a:solidFill>
        </a:fill>
      </a:tcStyle>
    </a:band1H>
    <a:band2H>
      <a:tcStyle>
        <a:tcBdr/>
      </a:tcStyle>
    </a:band2H>
    <a:band1V>
      <a:tcStyle>
        <a:tcBdr/>
        <a:fill>
          <a:solidFill>
            <a:schemeClr val="accent2">
              <a:tint val="4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purl.oclc.org/ooxml/drawingml/main" xmlns:r="http://purl.oclc.org/ooxml/officeDocument/relationships" xmlns:p="http://purl.oclc.org/ooxml/presentationml/main" lastView="sldThumbnailView">
  <p:normalViewPr>
    <p:restoredLeft sz="17.973%" autoAdjust="0"/>
    <p:restoredTop sz="76.851%" autoAdjust="0"/>
  </p:normalViewPr>
  <p:slideViewPr>
    <p:cSldViewPr snapToGrid="0">
      <p:cViewPr varScale="1">
        <p:scale>
          <a:sx n="84" d="100"/>
          <a:sy n="84" d="100"/>
        </p:scale>
        <p:origin x="1458" y="60"/>
      </p:cViewPr>
      <p:guideLst>
        <p:guide orient="horz" pos="3865"/>
        <p:guide orient="horz" pos="1249"/>
        <p:guide orient="horz" pos="303"/>
        <p:guide pos="2371"/>
        <p:guide pos="7373"/>
        <p:guide pos="2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1" d="100"/>
          <a:sy n="81" d="100"/>
        </p:scale>
        <p:origin x="-195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purl.oclc.org/ooxml/officeDocument/relationships/slide" Target="slides/slide4.xml"/><Relationship Id="rId13" Type="http://purl.oclc.org/ooxml/officeDocument/relationships/slide" Target="slides/slide9.xml"/><Relationship Id="rId18" Type="http://purl.oclc.org/ooxml/officeDocument/relationships/slide" Target="slides/slide14.xml"/><Relationship Id="rId26" Type="http://purl.oclc.org/ooxml/officeDocument/relationships/presProps" Target="presProps.xml"/><Relationship Id="rId3" Type="http://purl.oclc.org/ooxml/officeDocument/relationships/customXml" Target="../customXml/item3.xml"/><Relationship Id="rId21" Type="http://purl.oclc.org/ooxml/officeDocument/relationships/slide" Target="slides/slide17.xml"/><Relationship Id="rId7" Type="http://purl.oclc.org/ooxml/officeDocument/relationships/slide" Target="slides/slide3.xml"/><Relationship Id="rId12" Type="http://purl.oclc.org/ooxml/officeDocument/relationships/slide" Target="slides/slide8.xml"/><Relationship Id="rId17" Type="http://purl.oclc.org/ooxml/officeDocument/relationships/slide" Target="slides/slide13.xml"/><Relationship Id="rId25" Type="http://purl.oclc.org/ooxml/officeDocument/relationships/handoutMaster" Target="handoutMasters/handoutMaster1.xml"/><Relationship Id="rId2" Type="http://purl.oclc.org/ooxml/officeDocument/relationships/customXml" Target="../customXml/item2.xml"/><Relationship Id="rId16" Type="http://purl.oclc.org/ooxml/officeDocument/relationships/slide" Target="slides/slide12.xml"/><Relationship Id="rId20" Type="http://purl.oclc.org/ooxml/officeDocument/relationships/slide" Target="slides/slide16.xml"/><Relationship Id="rId29" Type="http://purl.oclc.org/ooxml/officeDocument/relationships/tableStyles" Target="tableStyles.xml"/><Relationship Id="rId1" Type="http://purl.oclc.org/ooxml/officeDocument/relationships/customXml" Target="../customXml/item1.xml"/><Relationship Id="rId6" Type="http://purl.oclc.org/ooxml/officeDocument/relationships/slide" Target="slides/slide2.xml"/><Relationship Id="rId11" Type="http://purl.oclc.org/ooxml/officeDocument/relationships/slide" Target="slides/slide7.xml"/><Relationship Id="rId24" Type="http://purl.oclc.org/ooxml/officeDocument/relationships/notesMaster" Target="notesMasters/notesMaster1.xml"/><Relationship Id="rId5" Type="http://purl.oclc.org/ooxml/officeDocument/relationships/slide" Target="slides/slide1.xml"/><Relationship Id="rId15" Type="http://purl.oclc.org/ooxml/officeDocument/relationships/slide" Target="slides/slide11.xml"/><Relationship Id="rId23" Type="http://purl.oclc.org/ooxml/officeDocument/relationships/slide" Target="slides/slide19.xml"/><Relationship Id="rId28" Type="http://purl.oclc.org/ooxml/officeDocument/relationships/theme" Target="theme/theme1.xml"/><Relationship Id="rId10" Type="http://purl.oclc.org/ooxml/officeDocument/relationships/slide" Target="slides/slide6.xml"/><Relationship Id="rId19" Type="http://purl.oclc.org/ooxml/officeDocument/relationships/slide" Target="slides/slide15.xml"/><Relationship Id="rId4" Type="http://purl.oclc.org/ooxml/officeDocument/relationships/slideMaster" Target="slideMasters/slideMaster1.xml"/><Relationship Id="rId9" Type="http://purl.oclc.org/ooxml/officeDocument/relationships/slide" Target="slides/slide5.xml"/><Relationship Id="rId14" Type="http://purl.oclc.org/ooxml/officeDocument/relationships/slide" Target="slides/slide10.xml"/><Relationship Id="rId22" Type="http://purl.oclc.org/ooxml/officeDocument/relationships/slide" Target="slides/slide18.xml"/><Relationship Id="rId27" Type="http://purl.oclc.org/ooxml/officeDocument/relationships/viewProps" Target="viewProps.xml"/><Relationship Id="rId30" Type="http://schemas.microsoft.com/office/2018/10/relationships/authors" Target="authors.xml"/></Relationships>
</file>

<file path=ppt/comments/modernComment_207_BE92C772.xml><?xml version="1.0" encoding="utf-8"?>
<p188:cmLst xmlns:a="http://purl.oclc.org/ooxml/drawingml/main" xmlns:r="http://purl.oclc.org/ooxml/officeDocument/relationships" xmlns:p188="http://schemas.microsoft.com/office/powerpoint/2018/8/main">
  <p188:cm id="{01810359-0BC4-470D-BA1B-15290289DE75}" authorId="{65979077-D662-BB94-FE10-4B61789D00D6}" created="2024-02-12T21:54:14.730">
    <ac:txMkLst xmlns:ac="http://schemas.microsoft.com/office/drawing/2013/main/command">
      <pc:docMk xmlns:pc="http://schemas.microsoft.com/office/powerpoint/2013/main/command"/>
      <pc:sldMk xmlns:pc="http://schemas.microsoft.com/office/powerpoint/2013/main/command" cId="3197290354" sldId="519"/>
      <ac:graphicFrameMk id="7" creationId="{D9DC6B46-ACC9-1FC2-FBD5-884C93015D27}"/>
      <ac:tblMk/>
      <ac:tcMk rowId="863852647" colId="1670101685"/>
      <ac:txMk cp="0">
        <ac:context len="1" hash="13"/>
      </ac:txMk>
    </ac:txMkLst>
    <p188:pos x="5654600" y="1041062"/>
    <p188:txBody>
      <a:bodyPr/>
      <a:lstStyle/>
      <a:p>
        <a:r>
          <a:rPr lang="en-US"/>
          <a:t>Ask Jaci if auth template has been updated &amp; if we receive requests for updated auths, who does that? Ruth or Jaci's team?</a:t>
        </a:r>
      </a:p>
    </p188:txBody>
  </p188:cm>
</p188:cmLst>
</file>

<file path=ppt/handoutMasters/_rels/handoutMaster1.xml.rels><?xml version="1.0" encoding="UTF-8" standalone="yes"?>
<Relationships xmlns="http://schemas.openxmlformats.org/package/2006/relationships"><Relationship Id="rId1" Type="http://purl.oclc.org/ooxml/officeDocument/relationships/theme" Target="../theme/theme3.xml"/></Relationships>
</file>

<file path=ppt/handoutMasters/handoutMaster1.xml><?xml version="1.0" encoding="utf-8"?>
<p:handoutMaster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6EFEF3-7B2A-4F74-9A89-C191572A7E45}"/>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defTabSz="457118" eaLnBrk="1" fontAlgn="auto" hangingPunct="1">
              <a:spcBef>
                <a:spcPts val="0"/>
              </a:spcBef>
              <a:spcAft>
                <a:spcPts val="0"/>
              </a:spcAft>
              <a:defRPr sz="1200">
                <a:latin typeface="+mn-lt"/>
                <a:ea typeface="+mn-ea"/>
                <a:cs typeface="+mn-cs"/>
              </a:defRPr>
            </a:lvl1pPr>
          </a:lstStyle>
          <a:p>
            <a:pPr>
              <a:defRPr/>
            </a:pPr>
            <a:endParaRPr lang="en-US" dirty="0"/>
          </a:p>
        </p:txBody>
      </p:sp>
      <p:sp>
        <p:nvSpPr>
          <p:cNvPr id="3" name="Date Placeholder 2">
            <a:extLst>
              <a:ext uri="{FF2B5EF4-FFF2-40B4-BE49-F238E27FC236}">
                <a16:creationId xmlns:a16="http://schemas.microsoft.com/office/drawing/2014/main" id="{AD77E8A5-6072-4417-939B-9DCB27ABEB96}"/>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572FAB62-4C63-464B-BD44-5CD0B2F162BF}" type="datetime1">
              <a:rPr lang="en-US" altLang="en-US"/>
              <a:pPr>
                <a:defRPr/>
              </a:pPr>
              <a:t>2/13/2024</a:t>
            </a:fld>
            <a:endParaRPr lang="en-US" altLang="en-US" dirty="0"/>
          </a:p>
        </p:txBody>
      </p:sp>
      <p:sp>
        <p:nvSpPr>
          <p:cNvPr id="4" name="Footer Placeholder 3">
            <a:extLst>
              <a:ext uri="{FF2B5EF4-FFF2-40B4-BE49-F238E27FC236}">
                <a16:creationId xmlns:a16="http://schemas.microsoft.com/office/drawing/2014/main" id="{2372D810-7FC2-43FE-B2A5-A6BC55C61D15}"/>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457118" eaLnBrk="1" fontAlgn="auto" hangingPunct="1">
              <a:spcBef>
                <a:spcPts val="0"/>
              </a:spcBef>
              <a:spcAft>
                <a:spcPts val="0"/>
              </a:spcAft>
              <a:defRPr sz="1200">
                <a:latin typeface="+mn-lt"/>
                <a:ea typeface="+mn-ea"/>
                <a:cs typeface="+mn-cs"/>
              </a:defRPr>
            </a:lvl1pPr>
          </a:lstStyle>
          <a:p>
            <a:pPr>
              <a:defRPr/>
            </a:pPr>
            <a:endParaRPr lang="en-US" dirty="0"/>
          </a:p>
        </p:txBody>
      </p:sp>
      <p:sp>
        <p:nvSpPr>
          <p:cNvPr id="5" name="Slide Number Placeholder 4">
            <a:extLst>
              <a:ext uri="{FF2B5EF4-FFF2-40B4-BE49-F238E27FC236}">
                <a16:creationId xmlns:a16="http://schemas.microsoft.com/office/drawing/2014/main" id="{380AA525-2B07-43A6-8A4C-A7963B8FA8C3}"/>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6AB6B0F9-1A58-4618-842E-D61C5E5C29FF}"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purl.oclc.org/ooxml/officeDocument/relationships/theme" Target="../theme/theme2.xml"/></Relationships>
</file>

<file path=ppt/notesMasters/notesMaster1.xml><?xml version="1.0" encoding="utf-8"?>
<p:notesMaster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C23ECE0-91DA-4474-8129-D2CD1005E13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defTabSz="457118" eaLnBrk="1" fontAlgn="auto" hangingPunct="1">
              <a:spcBef>
                <a:spcPts val="0"/>
              </a:spcBef>
              <a:spcAft>
                <a:spcPts val="0"/>
              </a:spcAft>
              <a:defRPr sz="1200">
                <a:latin typeface="+mn-lt"/>
                <a:ea typeface="+mn-ea"/>
                <a:cs typeface="+mn-cs"/>
              </a:defRPr>
            </a:lvl1pPr>
          </a:lstStyle>
          <a:p>
            <a:pPr>
              <a:defRPr/>
            </a:pPr>
            <a:endParaRPr lang="en-US" dirty="0"/>
          </a:p>
        </p:txBody>
      </p:sp>
      <p:sp>
        <p:nvSpPr>
          <p:cNvPr id="3" name="Date Placeholder 2">
            <a:extLst>
              <a:ext uri="{FF2B5EF4-FFF2-40B4-BE49-F238E27FC236}">
                <a16:creationId xmlns:a16="http://schemas.microsoft.com/office/drawing/2014/main" id="{149E916A-F385-4CA9-8F24-16EBD6EC36EF}"/>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A351DF67-5CD0-43B6-9924-FB2B33DE50A2}" type="datetime1">
              <a:rPr lang="en-US" altLang="en-US"/>
              <a:pPr>
                <a:defRPr/>
              </a:pPr>
              <a:t>2/13/2024</a:t>
            </a:fld>
            <a:endParaRPr lang="en-US" altLang="en-US" dirty="0"/>
          </a:p>
        </p:txBody>
      </p:sp>
      <p:sp>
        <p:nvSpPr>
          <p:cNvPr id="4" name="Slide Image Placeholder 3">
            <a:extLst>
              <a:ext uri="{FF2B5EF4-FFF2-40B4-BE49-F238E27FC236}">
                <a16:creationId xmlns:a16="http://schemas.microsoft.com/office/drawing/2014/main" id="{C77935B1-4CC2-4158-8A66-4ECE2F1E065E}"/>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3C3490EE-DEEE-49E0-98F6-54EDEA9E466C}"/>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EF16A2F-AA68-4B13-828B-7F1480E129DC}"/>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457118" eaLnBrk="1" fontAlgn="auto" hangingPunct="1">
              <a:spcBef>
                <a:spcPts val="0"/>
              </a:spcBef>
              <a:spcAft>
                <a:spcPts val="0"/>
              </a:spcAft>
              <a:defRPr sz="1200">
                <a:latin typeface="+mn-lt"/>
                <a:ea typeface="+mn-ea"/>
                <a:cs typeface="+mn-cs"/>
              </a:defRPr>
            </a:lvl1pPr>
          </a:lstStyle>
          <a:p>
            <a:pPr>
              <a:defRPr/>
            </a:pPr>
            <a:endParaRPr lang="en-US" dirty="0"/>
          </a:p>
        </p:txBody>
      </p:sp>
      <p:sp>
        <p:nvSpPr>
          <p:cNvPr id="7" name="Slide Number Placeholder 6">
            <a:extLst>
              <a:ext uri="{FF2B5EF4-FFF2-40B4-BE49-F238E27FC236}">
                <a16:creationId xmlns:a16="http://schemas.microsoft.com/office/drawing/2014/main" id="{F71DEEAB-DD06-4982-A6F6-9B01F53E051F}"/>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F0C92B54-A508-4F22-8EF0-509EC1071C64}"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hdr="0" ftr="0" dt="0"/>
  <p:notesStyle>
    <a:lvl1pPr algn="l" defTabSz="607469" rtl="0" eaLnBrk="0" fontAlgn="base" hangingPunct="0">
      <a:spcBef>
        <a:spcPct val="30%"/>
      </a:spcBef>
      <a:spcAft>
        <a:spcPct val="0%"/>
      </a:spcAft>
      <a:defRPr sz="1600" kern="1200">
        <a:solidFill>
          <a:schemeClr val="tx1"/>
        </a:solidFill>
        <a:latin typeface="+mn-lt"/>
        <a:ea typeface="MS PGothic" panose="020B0600070205080204" pitchFamily="34" charset="-128"/>
        <a:cs typeface="ＭＳ Ｐゴシック" charset="0"/>
      </a:defRPr>
    </a:lvl1pPr>
    <a:lvl2pPr marL="607469" algn="l" defTabSz="607469" rtl="0" eaLnBrk="0" fontAlgn="base" hangingPunct="0">
      <a:spcBef>
        <a:spcPct val="30%"/>
      </a:spcBef>
      <a:spcAft>
        <a:spcPct val="0%"/>
      </a:spcAft>
      <a:defRPr sz="1600" kern="1200">
        <a:solidFill>
          <a:schemeClr val="tx1"/>
        </a:solidFill>
        <a:latin typeface="+mn-lt"/>
        <a:ea typeface="MS PGothic" panose="020B0600070205080204" pitchFamily="34" charset="-128"/>
        <a:cs typeface="ＭＳ Ｐゴシック" charset="0"/>
      </a:defRPr>
    </a:lvl2pPr>
    <a:lvl3pPr marL="1217054" algn="l" defTabSz="607469" rtl="0" eaLnBrk="0" fontAlgn="base" hangingPunct="0">
      <a:spcBef>
        <a:spcPct val="30%"/>
      </a:spcBef>
      <a:spcAft>
        <a:spcPct val="0%"/>
      </a:spcAft>
      <a:defRPr sz="1600" kern="1200">
        <a:solidFill>
          <a:schemeClr val="tx1"/>
        </a:solidFill>
        <a:latin typeface="+mn-lt"/>
        <a:ea typeface="MS PGothic" panose="020B0600070205080204" pitchFamily="34" charset="-128"/>
        <a:cs typeface="ＭＳ Ｐゴシック" charset="0"/>
      </a:defRPr>
    </a:lvl3pPr>
    <a:lvl4pPr marL="1826638" algn="l" defTabSz="607469" rtl="0" eaLnBrk="0" fontAlgn="base" hangingPunct="0">
      <a:spcBef>
        <a:spcPct val="30%"/>
      </a:spcBef>
      <a:spcAft>
        <a:spcPct val="0%"/>
      </a:spcAft>
      <a:defRPr sz="1600" kern="1200">
        <a:solidFill>
          <a:schemeClr val="tx1"/>
        </a:solidFill>
        <a:latin typeface="+mn-lt"/>
        <a:ea typeface="MS PGothic" panose="020B0600070205080204" pitchFamily="34" charset="-128"/>
        <a:cs typeface="ＭＳ Ｐゴシック" charset="0"/>
      </a:defRPr>
    </a:lvl4pPr>
    <a:lvl5pPr marL="2436223" algn="l" defTabSz="607469" rtl="0" eaLnBrk="0" fontAlgn="base" hangingPunct="0">
      <a:spcBef>
        <a:spcPct val="30%"/>
      </a:spcBef>
      <a:spcAft>
        <a:spcPct val="0%"/>
      </a:spcAft>
      <a:defRPr sz="1600" kern="1200">
        <a:solidFill>
          <a:schemeClr val="tx1"/>
        </a:solidFill>
        <a:latin typeface="+mn-lt"/>
        <a:ea typeface="MS PGothic" panose="020B0600070205080204" pitchFamily="34" charset="-128"/>
        <a:cs typeface="ＭＳ Ｐゴシック" charset="0"/>
      </a:defRPr>
    </a:lvl5pPr>
    <a:lvl6pPr marL="3047381" algn="l" defTabSz="609475" rtl="0" eaLnBrk="1" latinLnBrk="0" hangingPunct="1">
      <a:defRPr sz="1600" kern="1200">
        <a:solidFill>
          <a:schemeClr val="tx1"/>
        </a:solidFill>
        <a:latin typeface="+mn-lt"/>
        <a:ea typeface="+mn-ea"/>
        <a:cs typeface="+mn-cs"/>
      </a:defRPr>
    </a:lvl6pPr>
    <a:lvl7pPr marL="3656858" algn="l" defTabSz="609475" rtl="0" eaLnBrk="1" latinLnBrk="0" hangingPunct="1">
      <a:defRPr sz="1600" kern="1200">
        <a:solidFill>
          <a:schemeClr val="tx1"/>
        </a:solidFill>
        <a:latin typeface="+mn-lt"/>
        <a:ea typeface="+mn-ea"/>
        <a:cs typeface="+mn-cs"/>
      </a:defRPr>
    </a:lvl7pPr>
    <a:lvl8pPr marL="4266333" algn="l" defTabSz="609475" rtl="0" eaLnBrk="1" latinLnBrk="0" hangingPunct="1">
      <a:defRPr sz="1600" kern="1200">
        <a:solidFill>
          <a:schemeClr val="tx1"/>
        </a:solidFill>
        <a:latin typeface="+mn-lt"/>
        <a:ea typeface="+mn-ea"/>
        <a:cs typeface="+mn-cs"/>
      </a:defRPr>
    </a:lvl8pPr>
    <a:lvl9pPr marL="4875809" algn="l" defTabSz="60947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purl.oclc.org/ooxml/officeDocument/relationships/slide" Target="../slides/slide1.xml"/><Relationship Id="rId1" Type="http://purl.oclc.org/ooxml/officeDocument/relationships/notesMaster" Target="../notesMasters/notesMaster1.xml"/></Relationships>
</file>

<file path=ppt/notesSlides/_rels/notesSlide10.xml.rels><?xml version="1.0" encoding="UTF-8" standalone="yes"?>
<Relationships xmlns="http://schemas.openxmlformats.org/package/2006/relationships"><Relationship Id="rId2" Type="http://purl.oclc.org/ooxml/officeDocument/relationships/slide" Target="../slides/slide11.xml"/><Relationship Id="rId1" Type="http://purl.oclc.org/ooxml/officeDocument/relationships/notesMaster" Target="../notesMasters/notesMaster1.xml"/></Relationships>
</file>

<file path=ppt/notesSlides/_rels/notesSlide11.xml.rels><?xml version="1.0" encoding="UTF-8" standalone="yes"?>
<Relationships xmlns="http://schemas.openxmlformats.org/package/2006/relationships"><Relationship Id="rId2" Type="http://purl.oclc.org/ooxml/officeDocument/relationships/slide" Target="../slides/slide12.xml"/><Relationship Id="rId1" Type="http://purl.oclc.org/ooxml/officeDocument/relationships/notesMaster" Target="../notesMasters/notesMaster1.xml"/></Relationships>
</file>

<file path=ppt/notesSlides/_rels/notesSlide12.xml.rels><?xml version="1.0" encoding="UTF-8" standalone="yes"?>
<Relationships xmlns="http://schemas.openxmlformats.org/package/2006/relationships"><Relationship Id="rId2" Type="http://purl.oclc.org/ooxml/officeDocument/relationships/slide" Target="../slides/slide13.xml"/><Relationship Id="rId1" Type="http://purl.oclc.org/ooxml/officeDocument/relationships/notesMaster" Target="../notesMasters/notesMaster1.xml"/></Relationships>
</file>

<file path=ppt/notesSlides/_rels/notesSlide13.xml.rels><?xml version="1.0" encoding="UTF-8" standalone="yes"?>
<Relationships xmlns="http://schemas.openxmlformats.org/package/2006/relationships"><Relationship Id="rId2" Type="http://purl.oclc.org/ooxml/officeDocument/relationships/slide" Target="../slides/slide14.xml"/><Relationship Id="rId1" Type="http://purl.oclc.org/ooxml/officeDocument/relationships/notesMaster" Target="../notesMasters/notesMaster1.xml"/></Relationships>
</file>

<file path=ppt/notesSlides/_rels/notesSlide14.xml.rels><?xml version="1.0" encoding="UTF-8" standalone="yes"?>
<Relationships xmlns="http://schemas.openxmlformats.org/package/2006/relationships"><Relationship Id="rId2" Type="http://purl.oclc.org/ooxml/officeDocument/relationships/slide" Target="../slides/slide15.xml"/><Relationship Id="rId1" Type="http://purl.oclc.org/ooxml/officeDocument/relationships/notesMaster" Target="../notesMasters/notesMaster1.xml"/></Relationships>
</file>

<file path=ppt/notesSlides/_rels/notesSlide15.xml.rels><?xml version="1.0" encoding="UTF-8" standalone="yes"?>
<Relationships xmlns="http://schemas.openxmlformats.org/package/2006/relationships"><Relationship Id="rId2" Type="http://purl.oclc.org/ooxml/officeDocument/relationships/slide" Target="../slides/slide16.xml"/><Relationship Id="rId1" Type="http://purl.oclc.org/ooxml/officeDocument/relationships/notesMaster" Target="../notesMasters/notesMaster1.xml"/></Relationships>
</file>

<file path=ppt/notesSlides/_rels/notesSlide2.xml.rels><?xml version="1.0" encoding="UTF-8" standalone="yes"?>
<Relationships xmlns="http://schemas.openxmlformats.org/package/2006/relationships"><Relationship Id="rId2" Type="http://purl.oclc.org/ooxml/officeDocument/relationships/slide" Target="../slides/slide3.xml"/><Relationship Id="rId1" Type="http://purl.oclc.org/ooxml/officeDocument/relationships/notesMaster" Target="../notesMasters/notesMaster1.xml"/></Relationships>
</file>

<file path=ppt/notesSlides/_rels/notesSlide3.xml.rels><?xml version="1.0" encoding="UTF-8" standalone="yes"?>
<Relationships xmlns="http://schemas.openxmlformats.org/package/2006/relationships"><Relationship Id="rId2" Type="http://purl.oclc.org/ooxml/officeDocument/relationships/slide" Target="../slides/slide4.xml"/><Relationship Id="rId1" Type="http://purl.oclc.org/ooxml/officeDocument/relationships/notesMaster" Target="../notesMasters/notesMaster1.xml"/></Relationships>
</file>

<file path=ppt/notesSlides/_rels/notesSlide4.xml.rels><?xml version="1.0" encoding="UTF-8" standalone="yes"?>
<Relationships xmlns="http://schemas.openxmlformats.org/package/2006/relationships"><Relationship Id="rId2" Type="http://purl.oclc.org/ooxml/officeDocument/relationships/slide" Target="../slides/slide5.xml"/><Relationship Id="rId1" Type="http://purl.oclc.org/ooxml/officeDocument/relationships/notesMaster" Target="../notesMasters/notesMaster1.xml"/></Relationships>
</file>

<file path=ppt/notesSlides/_rels/notesSlide5.xml.rels><?xml version="1.0" encoding="UTF-8" standalone="yes"?>
<Relationships xmlns="http://schemas.openxmlformats.org/package/2006/relationships"><Relationship Id="rId2" Type="http://purl.oclc.org/ooxml/officeDocument/relationships/slide" Target="../slides/slide6.xml"/><Relationship Id="rId1" Type="http://purl.oclc.org/ooxml/officeDocument/relationships/notesMaster" Target="../notesMasters/notesMaster1.xml"/></Relationships>
</file>

<file path=ppt/notesSlides/_rels/notesSlide6.xml.rels><?xml version="1.0" encoding="UTF-8" standalone="yes"?>
<Relationships xmlns="http://schemas.openxmlformats.org/package/2006/relationships"><Relationship Id="rId2" Type="http://purl.oclc.org/ooxml/officeDocument/relationships/slide" Target="../slides/slide7.xml"/><Relationship Id="rId1" Type="http://purl.oclc.org/ooxml/officeDocument/relationships/notesMaster" Target="../notesMasters/notesMaster1.xml"/></Relationships>
</file>

<file path=ppt/notesSlides/_rels/notesSlide7.xml.rels><?xml version="1.0" encoding="UTF-8" standalone="yes"?>
<Relationships xmlns="http://schemas.openxmlformats.org/package/2006/relationships"><Relationship Id="rId2" Type="http://purl.oclc.org/ooxml/officeDocument/relationships/slide" Target="../slides/slide8.xml"/><Relationship Id="rId1" Type="http://purl.oclc.org/ooxml/officeDocument/relationships/notesMaster" Target="../notesMasters/notesMaster1.xml"/></Relationships>
</file>

<file path=ppt/notesSlides/_rels/notesSlide8.xml.rels><?xml version="1.0" encoding="UTF-8" standalone="yes"?>
<Relationships xmlns="http://schemas.openxmlformats.org/package/2006/relationships"><Relationship Id="rId2" Type="http://purl.oclc.org/ooxml/officeDocument/relationships/slide" Target="../slides/slide9.xml"/><Relationship Id="rId1" Type="http://purl.oclc.org/ooxml/officeDocument/relationships/notesMaster" Target="../notesMasters/notesMaster1.xml"/></Relationships>
</file>

<file path=ppt/notesSlides/_rels/notesSlide9.xml.rels><?xml version="1.0" encoding="UTF-8" standalone="yes"?>
<Relationships xmlns="http://schemas.openxmlformats.org/package/2006/relationships"><Relationship Id="rId2" Type="http://purl.oclc.org/ooxml/officeDocument/relationships/slide" Target="../slides/slide10.xml"/><Relationship Id="rId1" Type="http://purl.oclc.org/ooxml/officeDocument/relationships/notesMaster" Target="../notesMasters/notesMaster1.xml"/></Relationships>
</file>

<file path=ppt/notesSlides/notesSlide1.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0C92B54-A508-4F22-8EF0-509EC1071C64}" type="slidenum">
              <a:rPr lang="en-US" altLang="en-US" smtClean="0"/>
              <a:pPr>
                <a:defRPr/>
              </a:pPr>
              <a:t>1</a:t>
            </a:fld>
            <a:endParaRPr lang="en-US" altLang="en-US" dirty="0"/>
          </a:p>
        </p:txBody>
      </p:sp>
    </p:spTree>
    <p:extLst>
      <p:ext uri="{BB962C8B-B14F-4D97-AF65-F5344CB8AC3E}">
        <p14:creationId xmlns:p14="http://schemas.microsoft.com/office/powerpoint/2010/main" val="4222772644"/>
      </p:ext>
    </p:extLst>
  </p:cSld>
  <p:clrMapOvr>
    <a:masterClrMapping/>
  </p:clrMapOvr>
</p:notes>
</file>

<file path=ppt/notesSlides/notesSlide10.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0C92B54-A508-4F22-8EF0-509EC1071C64}" type="slidenum">
              <a:rPr lang="en-US" altLang="en-US" smtClean="0"/>
              <a:pPr>
                <a:defRPr/>
              </a:pPr>
              <a:t>11</a:t>
            </a:fld>
            <a:endParaRPr lang="en-US" altLang="en-US" dirty="0"/>
          </a:p>
        </p:txBody>
      </p:sp>
    </p:spTree>
    <p:extLst>
      <p:ext uri="{BB962C8B-B14F-4D97-AF65-F5344CB8AC3E}">
        <p14:creationId xmlns:p14="http://schemas.microsoft.com/office/powerpoint/2010/main" val="365048592"/>
      </p:ext>
    </p:extLst>
  </p:cSld>
  <p:clrMapOvr>
    <a:masterClrMapping/>
  </p:clrMapOvr>
</p:notes>
</file>

<file path=ppt/notesSlides/notesSlide11.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0C92B54-A508-4F22-8EF0-509EC1071C64}" type="slidenum">
              <a:rPr lang="en-US" altLang="en-US" smtClean="0"/>
              <a:pPr>
                <a:defRPr/>
              </a:pPr>
              <a:t>12</a:t>
            </a:fld>
            <a:endParaRPr lang="en-US" altLang="en-US" dirty="0"/>
          </a:p>
        </p:txBody>
      </p:sp>
    </p:spTree>
    <p:extLst>
      <p:ext uri="{BB962C8B-B14F-4D97-AF65-F5344CB8AC3E}">
        <p14:creationId xmlns:p14="http://schemas.microsoft.com/office/powerpoint/2010/main" val="2904257235"/>
      </p:ext>
    </p:extLst>
  </p:cSld>
  <p:clrMapOvr>
    <a:masterClrMapping/>
  </p:clrMapOvr>
</p:notes>
</file>

<file path=ppt/notesSlides/notesSlide12.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0C92B54-A508-4F22-8EF0-509EC1071C64}" type="slidenum">
              <a:rPr lang="en-US" altLang="en-US" smtClean="0"/>
              <a:pPr>
                <a:defRPr/>
              </a:pPr>
              <a:t>13</a:t>
            </a:fld>
            <a:endParaRPr lang="en-US" altLang="en-US" dirty="0"/>
          </a:p>
        </p:txBody>
      </p:sp>
    </p:spTree>
    <p:extLst>
      <p:ext uri="{BB962C8B-B14F-4D97-AF65-F5344CB8AC3E}">
        <p14:creationId xmlns:p14="http://schemas.microsoft.com/office/powerpoint/2010/main" val="172098742"/>
      </p:ext>
    </p:extLst>
  </p:cSld>
  <p:clrMapOvr>
    <a:masterClrMapping/>
  </p:clrMapOvr>
</p:notes>
</file>

<file path=ppt/notesSlides/notesSlide13.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an updated authorization.</a:t>
            </a:r>
          </a:p>
        </p:txBody>
      </p:sp>
      <p:sp>
        <p:nvSpPr>
          <p:cNvPr id="4" name="Slide Number Placeholder 3"/>
          <p:cNvSpPr>
            <a:spLocks noGrp="1"/>
          </p:cNvSpPr>
          <p:nvPr>
            <p:ph type="sldNum" sz="quarter" idx="5"/>
          </p:nvPr>
        </p:nvSpPr>
        <p:spPr/>
        <p:txBody>
          <a:bodyPr/>
          <a:lstStyle/>
          <a:p>
            <a:pPr>
              <a:defRPr/>
            </a:pPr>
            <a:fld id="{F0C92B54-A508-4F22-8EF0-509EC1071C64}" type="slidenum">
              <a:rPr lang="en-US" altLang="en-US" smtClean="0"/>
              <a:pPr>
                <a:defRPr/>
              </a:pPr>
              <a:t>14</a:t>
            </a:fld>
            <a:endParaRPr lang="en-US" altLang="en-US" dirty="0"/>
          </a:p>
        </p:txBody>
      </p:sp>
    </p:spTree>
    <p:extLst>
      <p:ext uri="{BB962C8B-B14F-4D97-AF65-F5344CB8AC3E}">
        <p14:creationId xmlns:p14="http://schemas.microsoft.com/office/powerpoint/2010/main" val="2306589661"/>
      </p:ext>
    </p:extLst>
  </p:cSld>
  <p:clrMapOvr>
    <a:masterClrMapping/>
  </p:clrMapOvr>
</p:notes>
</file>

<file path=ppt/notesSlides/notesSlide14.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finding your self in this situation you should consider using  the S5121 daily chore rate. As you can see this is only authorized for 5 days… it will exceed the units </a:t>
            </a:r>
          </a:p>
        </p:txBody>
      </p:sp>
      <p:sp>
        <p:nvSpPr>
          <p:cNvPr id="4" name="Slide Number Placeholder 3"/>
          <p:cNvSpPr>
            <a:spLocks noGrp="1"/>
          </p:cNvSpPr>
          <p:nvPr>
            <p:ph type="sldNum" sz="quarter" idx="5"/>
          </p:nvPr>
        </p:nvSpPr>
        <p:spPr/>
        <p:txBody>
          <a:bodyPr/>
          <a:lstStyle/>
          <a:p>
            <a:pPr>
              <a:defRPr/>
            </a:pPr>
            <a:fld id="{F0C92B54-A508-4F22-8EF0-509EC1071C64}" type="slidenum">
              <a:rPr lang="en-US" altLang="en-US" smtClean="0"/>
              <a:pPr>
                <a:defRPr/>
              </a:pPr>
              <a:t>15</a:t>
            </a:fld>
            <a:endParaRPr lang="en-US" altLang="en-US" dirty="0"/>
          </a:p>
        </p:txBody>
      </p:sp>
    </p:spTree>
    <p:extLst>
      <p:ext uri="{BB962C8B-B14F-4D97-AF65-F5344CB8AC3E}">
        <p14:creationId xmlns:p14="http://schemas.microsoft.com/office/powerpoint/2010/main" val="2520932585"/>
      </p:ext>
    </p:extLst>
  </p:cSld>
  <p:clrMapOvr>
    <a:masterClrMapping/>
  </p:clrMapOvr>
</p:notes>
</file>

<file path=ppt/notesSlides/notesSlide15.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0C92B54-A508-4F22-8EF0-509EC1071C64}" type="slidenum">
              <a:rPr lang="en-US" altLang="en-US" smtClean="0"/>
              <a:pPr>
                <a:defRPr/>
              </a:pPr>
              <a:t>16</a:t>
            </a:fld>
            <a:endParaRPr lang="en-US" altLang="en-US" dirty="0"/>
          </a:p>
        </p:txBody>
      </p:sp>
    </p:spTree>
    <p:extLst>
      <p:ext uri="{BB962C8B-B14F-4D97-AF65-F5344CB8AC3E}">
        <p14:creationId xmlns:p14="http://schemas.microsoft.com/office/powerpoint/2010/main" val="623939217"/>
      </p:ext>
    </p:extLst>
  </p:cSld>
  <p:clrMapOvr>
    <a:masterClrMapping/>
  </p:clrMapOvr>
</p:notes>
</file>

<file path=ppt/notesSlides/notesSlide2.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0C92B54-A508-4F22-8EF0-509EC1071C64}" type="slidenum">
              <a:rPr lang="en-US" altLang="en-US" smtClean="0"/>
              <a:pPr>
                <a:defRPr/>
              </a:pPr>
              <a:t>3</a:t>
            </a:fld>
            <a:endParaRPr lang="en-US" altLang="en-US" dirty="0"/>
          </a:p>
        </p:txBody>
      </p:sp>
    </p:spTree>
    <p:extLst>
      <p:ext uri="{BB962C8B-B14F-4D97-AF65-F5344CB8AC3E}">
        <p14:creationId xmlns:p14="http://schemas.microsoft.com/office/powerpoint/2010/main" val="693703366"/>
      </p:ext>
    </p:extLst>
  </p:cSld>
  <p:clrMapOvr>
    <a:masterClrMapping/>
  </p:clrMapOvr>
</p:notes>
</file>

<file path=ppt/notesSlides/notesSlide3.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0C92B54-A508-4F22-8EF0-509EC1071C64}" type="slidenum">
              <a:rPr lang="en-US" altLang="en-US" smtClean="0"/>
              <a:pPr>
                <a:defRPr/>
              </a:pPr>
              <a:t>4</a:t>
            </a:fld>
            <a:endParaRPr lang="en-US" altLang="en-US" dirty="0"/>
          </a:p>
        </p:txBody>
      </p:sp>
    </p:spTree>
    <p:extLst>
      <p:ext uri="{BB962C8B-B14F-4D97-AF65-F5344CB8AC3E}">
        <p14:creationId xmlns:p14="http://schemas.microsoft.com/office/powerpoint/2010/main" val="1481811966"/>
      </p:ext>
    </p:extLst>
  </p:cSld>
  <p:clrMapOvr>
    <a:masterClrMapping/>
  </p:clrMapOvr>
</p:notes>
</file>

<file path=ppt/notesSlides/notesSlide4.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0C92B54-A508-4F22-8EF0-509EC1071C64}" type="slidenum">
              <a:rPr lang="en-US" altLang="en-US" smtClean="0"/>
              <a:pPr>
                <a:defRPr/>
              </a:pPr>
              <a:t>5</a:t>
            </a:fld>
            <a:endParaRPr lang="en-US" altLang="en-US" dirty="0"/>
          </a:p>
        </p:txBody>
      </p:sp>
    </p:spTree>
    <p:extLst>
      <p:ext uri="{BB962C8B-B14F-4D97-AF65-F5344CB8AC3E}">
        <p14:creationId xmlns:p14="http://schemas.microsoft.com/office/powerpoint/2010/main" val="3679503254"/>
      </p:ext>
    </p:extLst>
  </p:cSld>
  <p:clrMapOvr>
    <a:masterClrMapping/>
  </p:clrMapOvr>
</p:notes>
</file>

<file path=ppt/notesSlides/notesSlide5.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Removed the PPHP date span because we only get this record from DHS the last week of each month and an reinstate the first of the new month. This why it is so important to communicate with the member’s service providers that MA is termed and its possible they might not get reimbursed for services if the member is not reinstated after their MA term date (Elderly Waiver and PCA)</a:t>
            </a:r>
          </a:p>
          <a:p>
            <a:endParaRPr lang="en-US" dirty="0"/>
          </a:p>
          <a:p>
            <a:r>
              <a:rPr lang="en-US" dirty="0"/>
              <a:t>If you done your due diligence on  completing assessments with the member accessing EW or PCA services during the known grace period date span and the member is termed you can notify the PR team and Bridgeview will process care coordination claims related to the member’s assessment completion.  IF this step is missed the claim will be rejected.</a:t>
            </a:r>
          </a:p>
        </p:txBody>
      </p:sp>
      <p:sp>
        <p:nvSpPr>
          <p:cNvPr id="4" name="Slide Number Placeholder 3"/>
          <p:cNvSpPr>
            <a:spLocks noGrp="1"/>
          </p:cNvSpPr>
          <p:nvPr>
            <p:ph type="sldNum" sz="quarter" idx="5"/>
          </p:nvPr>
        </p:nvSpPr>
        <p:spPr/>
        <p:txBody>
          <a:bodyPr/>
          <a:lstStyle/>
          <a:p>
            <a:pPr>
              <a:defRPr/>
            </a:pPr>
            <a:fld id="{F0C92B54-A508-4F22-8EF0-509EC1071C64}" type="slidenum">
              <a:rPr lang="en-US" altLang="en-US" smtClean="0"/>
              <a:pPr>
                <a:defRPr/>
              </a:pPr>
              <a:t>6</a:t>
            </a:fld>
            <a:endParaRPr lang="en-US" altLang="en-US" dirty="0"/>
          </a:p>
        </p:txBody>
      </p:sp>
    </p:spTree>
    <p:extLst>
      <p:ext uri="{BB962C8B-B14F-4D97-AF65-F5344CB8AC3E}">
        <p14:creationId xmlns:p14="http://schemas.microsoft.com/office/powerpoint/2010/main" val="214043480"/>
      </p:ext>
    </p:extLst>
  </p:cSld>
  <p:clrMapOvr>
    <a:masterClrMapping/>
  </p:clrMapOvr>
</p:notes>
</file>

<file path=ppt/notesSlides/notesSlide6.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07469" rtl="0" eaLnBrk="0" fontAlgn="base" latinLnBrk="0" hangingPunct="0">
              <a:lnSpc>
                <a:spcPct val="100%"/>
              </a:lnSpc>
              <a:spcBef>
                <a:spcPct val="30%"/>
              </a:spcBef>
              <a:spcAft>
                <a:spcPct val="0%"/>
              </a:spcAft>
              <a:buClrTx/>
              <a:buSzTx/>
              <a:buFont typeface="Arial" panose="020B0604020202020204" pitchFamily="34" charset="0"/>
              <a:buNone/>
              <a:tabLst/>
              <a:defRPr/>
            </a:pPr>
            <a:r>
              <a:rPr lang="en-US" dirty="0"/>
              <a:t>EW claims will continue to be processed out of Bridgeview.  At this time, EW Service Agreements (SAs) will not be displayed in Helios.</a:t>
            </a:r>
          </a:p>
          <a:p>
            <a:endParaRPr lang="en-US" dirty="0"/>
          </a:p>
        </p:txBody>
      </p:sp>
      <p:sp>
        <p:nvSpPr>
          <p:cNvPr id="4" name="Slide Number Placeholder 3"/>
          <p:cNvSpPr>
            <a:spLocks noGrp="1"/>
          </p:cNvSpPr>
          <p:nvPr>
            <p:ph type="sldNum" sz="quarter" idx="5"/>
          </p:nvPr>
        </p:nvSpPr>
        <p:spPr/>
        <p:txBody>
          <a:bodyPr/>
          <a:lstStyle/>
          <a:p>
            <a:pPr>
              <a:defRPr/>
            </a:pPr>
            <a:fld id="{F0C92B54-A508-4F22-8EF0-509EC1071C64}" type="slidenum">
              <a:rPr lang="en-US" altLang="en-US" smtClean="0"/>
              <a:pPr>
                <a:defRPr/>
              </a:pPr>
              <a:t>7</a:t>
            </a:fld>
            <a:endParaRPr lang="en-US" altLang="en-US" dirty="0"/>
          </a:p>
        </p:txBody>
      </p:sp>
    </p:spTree>
    <p:extLst>
      <p:ext uri="{BB962C8B-B14F-4D97-AF65-F5344CB8AC3E}">
        <p14:creationId xmlns:p14="http://schemas.microsoft.com/office/powerpoint/2010/main" val="3951630439"/>
      </p:ext>
    </p:extLst>
  </p:cSld>
  <p:clrMapOvr>
    <a:masterClrMapping/>
  </p:clrMapOvr>
</p:notes>
</file>

<file path=ppt/notesSlides/notesSlide7.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07469" rtl="0" eaLnBrk="0" fontAlgn="base" latinLnBrk="0" hangingPunct="0">
              <a:lnSpc>
                <a:spcPct val="100%"/>
              </a:lnSpc>
              <a:spcBef>
                <a:spcPct val="30%"/>
              </a:spcBef>
              <a:spcAft>
                <a:spcPct val="0%"/>
              </a:spcAft>
              <a:buClrTx/>
              <a:buSzTx/>
              <a:buFontTx/>
              <a:buNone/>
              <a:tabLst/>
              <a:defRPr/>
            </a:pPr>
            <a:r>
              <a:rPr lang="en-US" sz="1600" dirty="0">
                <a:effectLst/>
                <a:latin typeface="Calibri" panose="020F0502020204030204" pitchFamily="34" charset="0"/>
                <a:ea typeface="Calibri" panose="020F0502020204030204" pitchFamily="34" charset="0"/>
                <a:cs typeface="Times New Roman" panose="02020603050405020304" pitchFamily="18" charset="0"/>
              </a:rPr>
              <a:t>If the SA was entered into Bridgeview 10 or more business days ago, next, check Helios – Utilization Management for the authorization number.</a:t>
            </a:r>
          </a:p>
          <a:p>
            <a:endParaRPr lang="en-US" dirty="0"/>
          </a:p>
        </p:txBody>
      </p:sp>
      <p:sp>
        <p:nvSpPr>
          <p:cNvPr id="4" name="Slide Number Placeholder 3"/>
          <p:cNvSpPr>
            <a:spLocks noGrp="1"/>
          </p:cNvSpPr>
          <p:nvPr>
            <p:ph type="sldNum" sz="quarter" idx="5"/>
          </p:nvPr>
        </p:nvSpPr>
        <p:spPr/>
        <p:txBody>
          <a:bodyPr/>
          <a:lstStyle/>
          <a:p>
            <a:pPr>
              <a:defRPr/>
            </a:pPr>
            <a:fld id="{F0C92B54-A508-4F22-8EF0-509EC1071C64}" type="slidenum">
              <a:rPr lang="en-US" altLang="en-US" smtClean="0"/>
              <a:pPr>
                <a:defRPr/>
              </a:pPr>
              <a:t>8</a:t>
            </a:fld>
            <a:endParaRPr lang="en-US" altLang="en-US" dirty="0"/>
          </a:p>
        </p:txBody>
      </p:sp>
    </p:spTree>
    <p:extLst>
      <p:ext uri="{BB962C8B-B14F-4D97-AF65-F5344CB8AC3E}">
        <p14:creationId xmlns:p14="http://schemas.microsoft.com/office/powerpoint/2010/main" val="3664312116"/>
      </p:ext>
    </p:extLst>
  </p:cSld>
  <p:clrMapOvr>
    <a:masterClrMapping/>
  </p:clrMapOvr>
</p:notes>
</file>

<file path=ppt/notesSlides/notesSlide8.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
          </a:bodyPr>
          <a:lstStyle/>
          <a:p>
            <a:r>
              <a:rPr lang="en-US" dirty="0"/>
              <a:t>In the client name field, users can search by member’s last name/first name or by PMI#.  Next, click the blue search button. </a:t>
            </a:r>
          </a:p>
          <a:p>
            <a:endParaRPr lang="en-US" dirty="0"/>
          </a:p>
          <a:p>
            <a:r>
              <a:rPr lang="en-US" dirty="0"/>
              <a:t>If the member has authorizations that have been processed by UM, regardless of the determination/status, they will display below the search criteria as see above.</a:t>
            </a:r>
          </a:p>
          <a:p>
            <a:endParaRPr lang="en-US" dirty="0"/>
          </a:p>
          <a:p>
            <a:r>
              <a:rPr lang="en-US" dirty="0"/>
              <a:t>The following information will display in this overview: Begin and end date, client name, authorization number, authorization type, description, and determination/status.  Determination/Status options are: approved, voided, pended, or denied.</a:t>
            </a:r>
          </a:p>
          <a:p>
            <a:endParaRPr lang="en-US" dirty="0"/>
          </a:p>
          <a:p>
            <a:r>
              <a:rPr lang="en-US" dirty="0"/>
              <a:t>To view details and or a copy of the documentation sent to the member and provider, click the EYE icon at the far right.</a:t>
            </a:r>
          </a:p>
        </p:txBody>
      </p:sp>
      <p:sp>
        <p:nvSpPr>
          <p:cNvPr id="4" name="Slide Number Placeholder 3"/>
          <p:cNvSpPr>
            <a:spLocks noGrp="1"/>
          </p:cNvSpPr>
          <p:nvPr>
            <p:ph type="sldNum" sz="quarter" idx="5"/>
          </p:nvPr>
        </p:nvSpPr>
        <p:spPr/>
        <p:txBody>
          <a:bodyPr/>
          <a:lstStyle/>
          <a:p>
            <a:pPr>
              <a:defRPr/>
            </a:pPr>
            <a:fld id="{F0C92B54-A508-4F22-8EF0-509EC1071C64}" type="slidenum">
              <a:rPr lang="en-US" altLang="en-US" smtClean="0"/>
              <a:pPr>
                <a:defRPr/>
              </a:pPr>
              <a:t>9</a:t>
            </a:fld>
            <a:endParaRPr lang="en-US" altLang="en-US" dirty="0"/>
          </a:p>
        </p:txBody>
      </p:sp>
    </p:spTree>
    <p:extLst>
      <p:ext uri="{BB962C8B-B14F-4D97-AF65-F5344CB8AC3E}">
        <p14:creationId xmlns:p14="http://schemas.microsoft.com/office/powerpoint/2010/main" val="3460409133"/>
      </p:ext>
    </p:extLst>
  </p:cSld>
  <p:clrMapOvr>
    <a:masterClrMapping/>
  </p:clrMapOvr>
</p:notes>
</file>

<file path=ppt/notesSlides/notesSlide9.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the EYE icon next to the document you wish to view.  This will then display a copy of the letter that was sent to the provider or member.</a:t>
            </a:r>
          </a:p>
          <a:p>
            <a:endParaRPr lang="en-US" dirty="0"/>
          </a:p>
          <a:p>
            <a:r>
              <a:rPr lang="en-US" dirty="0"/>
              <a:t>Please note: Providers will receive a mailed copy of their authorization or PA.  For providers to receive a faxed copy, Care Coordinators should include the fax number in the Service Description field of the Bridgeview Service Agreement.  If this information is included, the UM Team will add the provider’s fax number and the authorization will then be faxed as well as mailed to the provider.</a:t>
            </a:r>
          </a:p>
        </p:txBody>
      </p:sp>
      <p:sp>
        <p:nvSpPr>
          <p:cNvPr id="4" name="Slide Number Placeholder 3"/>
          <p:cNvSpPr>
            <a:spLocks noGrp="1"/>
          </p:cNvSpPr>
          <p:nvPr>
            <p:ph type="sldNum" sz="quarter" idx="5"/>
          </p:nvPr>
        </p:nvSpPr>
        <p:spPr/>
        <p:txBody>
          <a:bodyPr/>
          <a:lstStyle/>
          <a:p>
            <a:pPr>
              <a:defRPr/>
            </a:pPr>
            <a:fld id="{F0C92B54-A508-4F22-8EF0-509EC1071C64}" type="slidenum">
              <a:rPr lang="en-US" altLang="en-US" smtClean="0"/>
              <a:pPr>
                <a:defRPr/>
              </a:pPr>
              <a:t>10</a:t>
            </a:fld>
            <a:endParaRPr lang="en-US" altLang="en-US" dirty="0"/>
          </a:p>
        </p:txBody>
      </p:sp>
    </p:spTree>
    <p:extLst>
      <p:ext uri="{BB962C8B-B14F-4D97-AF65-F5344CB8AC3E}">
        <p14:creationId xmlns:p14="http://schemas.microsoft.com/office/powerpoint/2010/main" val="2088052875"/>
      </p:ext>
    </p:extLst>
  </p:cSld>
  <p:clrMapOvr>
    <a:masterClrMapping/>
  </p:clrMapOvr>
</p:notes>
</file>

<file path=ppt/slideLayouts/_rels/slideLayout1.xml.rels><?xml version="1.0" encoding="UTF-8" standalone="yes"?>
<Relationships xmlns="http://schemas.openxmlformats.org/package/2006/relationships"><Relationship Id="rId3" Type="http://purl.oclc.org/ooxml/officeDocument/relationships/image" Target="../media/image3.png"/><Relationship Id="rId2" Type="http://purl.oclc.org/ooxml/officeDocument/relationships/image" Target="../media/image2.jpeg"/><Relationship Id="rId1" Type="http://purl.oclc.org/ooxml/officeDocument/relationships/slideMaster" Target="../slideMasters/slideMaster1.xml"/></Relationships>
</file>

<file path=ppt/slideLayouts/_rels/slideLayout10.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1.xml.rels><?xml version="1.0" encoding="UTF-8" standalone="yes"?>
<Relationships xmlns="http://schemas.openxmlformats.org/package/2006/relationships"><Relationship Id="rId2" Type="http://purl.oclc.org/ooxml/officeDocument/relationships/image" Target="../media/image5.png"/><Relationship Id="rId1" Type="http://purl.oclc.org/ooxml/officeDocument/relationships/slideMaster" Target="../slideMasters/slideMaster1.xml"/></Relationships>
</file>

<file path=ppt/slideLayouts/_rels/slideLayout12.xml.rels><?xml version="1.0" encoding="UTF-8" standalone="yes"?>
<Relationships xmlns="http://schemas.openxmlformats.org/package/2006/relationships"><Relationship Id="rId2" Type="http://purl.oclc.org/ooxml/officeDocument/relationships/image" Target="../media/image3.png"/><Relationship Id="rId1" Type="http://purl.oclc.org/ooxml/officeDocument/relationships/slideMaster" Target="../slideMasters/slideMaster1.xml"/></Relationships>
</file>

<file path=ppt/slideLayouts/_rels/slideLayout13.xml.rels><?xml version="1.0" encoding="UTF-8" standalone="yes"?>
<Relationships xmlns="http://schemas.openxmlformats.org/package/2006/relationships"><Relationship Id="rId2" Type="http://purl.oclc.org/ooxml/officeDocument/relationships/image" Target="../media/image3.png"/><Relationship Id="rId1" Type="http://purl.oclc.org/ooxml/officeDocument/relationships/slideMaster" Target="../slideMasters/slideMaster1.xml"/></Relationships>
</file>

<file path=ppt/slideLayouts/_rels/slideLayout2.xml.rels><?xml version="1.0" encoding="UTF-8" standalone="yes"?>
<Relationships xmlns="http://schemas.openxmlformats.org/package/2006/relationships"><Relationship Id="rId3" Type="http://purl.oclc.org/ooxml/officeDocument/relationships/image" Target="../media/image5.png"/><Relationship Id="rId2" Type="http://purl.oclc.org/ooxml/officeDocument/relationships/image" Target="../media/image4.jpeg"/><Relationship Id="rId1" Type="http://purl.oclc.org/ooxml/officeDocument/relationships/slideMaster" Target="../slideMasters/slideMaster1.xml"/></Relationships>
</file>

<file path=ppt/slideLayouts/_rels/slideLayout3.xml.rels><?xml version="1.0" encoding="UTF-8" standalone="yes"?>
<Relationships xmlns="http://schemas.openxmlformats.org/package/2006/relationships"><Relationship Id="rId2" Type="http://purl.oclc.org/ooxml/officeDocument/relationships/image" Target="../media/image3.png"/><Relationship Id="rId1" Type="http://purl.oclc.org/ooxml/officeDocument/relationships/slideMaster" Target="../slideMasters/slideMaster1.xml"/></Relationships>
</file>

<file path=ppt/slideLayouts/_rels/slideLayout4.xml.rels><?xml version="1.0" encoding="UTF-8" standalone="yes"?>
<Relationships xmlns="http://schemas.openxmlformats.org/package/2006/relationships"><Relationship Id="rId2" Type="http://purl.oclc.org/ooxml/officeDocument/relationships/image" Target="../media/image5.png"/><Relationship Id="rId1" Type="http://purl.oclc.org/ooxml/officeDocument/relationships/slideMaster" Target="../slideMasters/slideMaster1.xml"/></Relationships>
</file>

<file path=ppt/slideLayouts/_rels/slideLayout5.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6.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7.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8.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9.xml.rels><?xml version="1.0" encoding="UTF-8" standalone="yes"?>
<Relationships xmlns="http://schemas.openxmlformats.org/package/2006/relationships"><Relationship Id="rId1" Type="http://purl.oclc.org/ooxml/officeDocument/relationships/slideMaster" Target="../slideMasters/slideMaster1.xml"/></Relationships>
</file>

<file path=ppt/slideLayouts/slideLayout1.xml><?xml version="1.0" encoding="utf-8"?>
<p:sldLayout xmlns:a="http://purl.oclc.org/ooxml/drawingml/main" xmlns:r="http://purl.oclc.org/ooxml/officeDocument/relationships" xmlns:p="http://purl.oclc.org/ooxml/presentationml/main" preserve="1" userDrawn="1">
  <p:cSld name="Title Slide (Photo #3)">
    <p:spTree>
      <p:nvGrpSpPr>
        <p:cNvPr id="1" name=""/>
        <p:cNvGrpSpPr/>
        <p:nvPr/>
      </p:nvGrpSpPr>
      <p:grpSpPr>
        <a:xfrm>
          <a:off x="0" y="0"/>
          <a:ext cx="0" cy="0"/>
          <a:chOff x="0" y="0"/>
          <a:chExt cx="0" cy="0"/>
        </a:xfrm>
      </p:grpSpPr>
      <p:pic>
        <p:nvPicPr>
          <p:cNvPr id="4" name="Picture 7" descr="0079_10012027_tint.jpg">
            <a:extLst>
              <a:ext uri="{FF2B5EF4-FFF2-40B4-BE49-F238E27FC236}">
                <a16:creationId xmlns:a16="http://schemas.microsoft.com/office/drawing/2014/main" id="{D53E374A-13A2-4768-89D7-EAC10B50E19D}"/>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
        <p:nvSpPr>
          <p:cNvPr id="5" name="Rectangle 10">
            <a:extLst>
              <a:ext uri="{FF2B5EF4-FFF2-40B4-BE49-F238E27FC236}">
                <a16:creationId xmlns:a16="http://schemas.microsoft.com/office/drawing/2014/main" id="{F46F9E6B-3300-4091-80FA-EEE1030523EA}"/>
              </a:ext>
            </a:extLst>
          </p:cNvPr>
          <p:cNvSpPr>
            <a:spLocks/>
          </p:cNvSpPr>
          <p:nvPr userDrawn="1"/>
        </p:nvSpPr>
        <p:spPr bwMode="auto">
          <a:xfrm>
            <a:off x="2673351" y="6460068"/>
            <a:ext cx="9004300" cy="192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defRPr/>
            </a:pPr>
            <a:r>
              <a:rPr lang="en-US" altLang="en-US" sz="1067" dirty="0">
                <a:solidFill>
                  <a:srgbClr val="FFFFFF"/>
                </a:solidFill>
                <a:cs typeface="Arial" panose="020B0604020202020204" pitchFamily="34" charset="0"/>
              </a:rPr>
              <a:t>Blue Cross</a:t>
            </a:r>
            <a:r>
              <a:rPr lang="en-US" altLang="en-US" sz="1067" baseline="30%" dirty="0">
                <a:solidFill>
                  <a:srgbClr val="FFFFFF"/>
                </a:solidFill>
                <a:cs typeface="Arial" panose="020B0604020202020204" pitchFamily="34" charset="0"/>
              </a:rPr>
              <a:t>®</a:t>
            </a:r>
            <a:r>
              <a:rPr lang="en-US" altLang="en-US" sz="1067" dirty="0">
                <a:solidFill>
                  <a:srgbClr val="FFFFFF"/>
                </a:solidFill>
                <a:cs typeface="Arial" panose="020B0604020202020204" pitchFamily="34" charset="0"/>
              </a:rPr>
              <a:t> and Blue Shield</a:t>
            </a:r>
            <a:r>
              <a:rPr lang="en-US" altLang="en-US" sz="1067" baseline="30%" dirty="0">
                <a:solidFill>
                  <a:srgbClr val="FFFFFF"/>
                </a:solidFill>
                <a:cs typeface="Arial" panose="020B0604020202020204" pitchFamily="34" charset="0"/>
              </a:rPr>
              <a:t>®</a:t>
            </a:r>
            <a:r>
              <a:rPr lang="en-US" altLang="en-US" sz="1067" dirty="0">
                <a:solidFill>
                  <a:srgbClr val="FFFFFF"/>
                </a:solidFill>
                <a:cs typeface="Arial" panose="020B0604020202020204" pitchFamily="34" charset="0"/>
              </a:rPr>
              <a:t> of Minnesota and Blue Plus</a:t>
            </a:r>
            <a:r>
              <a:rPr lang="en-US" altLang="en-US" sz="1067" baseline="30%" dirty="0">
                <a:solidFill>
                  <a:srgbClr val="FFFFFF"/>
                </a:solidFill>
                <a:cs typeface="Arial" panose="020B0604020202020204" pitchFamily="34" charset="0"/>
              </a:rPr>
              <a:t>®</a:t>
            </a:r>
            <a:r>
              <a:rPr lang="en-US" altLang="en-US" sz="1067" dirty="0">
                <a:solidFill>
                  <a:srgbClr val="FFFFFF"/>
                </a:solidFill>
                <a:cs typeface="Arial" panose="020B0604020202020204" pitchFamily="34" charset="0"/>
              </a:rPr>
              <a:t> are nonprofit independent licensees of the Blue Cross and Blue Shield Association.</a:t>
            </a:r>
            <a:endParaRPr lang="en-US" altLang="en-US" sz="800" dirty="0">
              <a:solidFill>
                <a:srgbClr val="FFFFFF"/>
              </a:solidFill>
              <a:cs typeface="Arial" panose="020B0604020202020204" pitchFamily="34" charset="0"/>
              <a:sym typeface="Arial" panose="020B0604020202020204" pitchFamily="34" charset="0"/>
            </a:endParaRPr>
          </a:p>
        </p:txBody>
      </p:sp>
      <p:sp>
        <p:nvSpPr>
          <p:cNvPr id="6" name="Rectangle 10">
            <a:extLst>
              <a:ext uri="{FF2B5EF4-FFF2-40B4-BE49-F238E27FC236}">
                <a16:creationId xmlns:a16="http://schemas.microsoft.com/office/drawing/2014/main" id="{E463EC52-8BCD-47A2-B991-A1CF8B3781F3}"/>
              </a:ext>
            </a:extLst>
          </p:cNvPr>
          <p:cNvSpPr>
            <a:spLocks/>
          </p:cNvSpPr>
          <p:nvPr userDrawn="1"/>
        </p:nvSpPr>
        <p:spPr bwMode="auto">
          <a:xfrm>
            <a:off x="488951" y="6460068"/>
            <a:ext cx="1991783" cy="192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067" dirty="0">
                <a:solidFill>
                  <a:srgbClr val="FFFFFF"/>
                </a:solidFill>
                <a:cs typeface="Arial" panose="020B0604020202020204" pitchFamily="34" charset="0"/>
              </a:rPr>
              <a:t>Confidential and proprietary. </a:t>
            </a:r>
            <a:endParaRPr lang="en-US" altLang="en-US" sz="800" dirty="0">
              <a:solidFill>
                <a:srgbClr val="FFFFFF"/>
              </a:solidFill>
              <a:cs typeface="Arial" panose="020B0604020202020204" pitchFamily="34" charset="0"/>
              <a:sym typeface="Arial" panose="020B0604020202020204" pitchFamily="34" charset="0"/>
            </a:endParaRPr>
          </a:p>
        </p:txBody>
      </p:sp>
      <p:sp>
        <p:nvSpPr>
          <p:cNvPr id="10" name="Title 1">
            <a:extLst>
              <a:ext uri="{FF2B5EF4-FFF2-40B4-BE49-F238E27FC236}">
                <a16:creationId xmlns:a16="http://schemas.microsoft.com/office/drawing/2014/main" id="{1249BF5C-A701-BA4D-9AD6-4EFCF8CEA0DB}"/>
              </a:ext>
            </a:extLst>
          </p:cNvPr>
          <p:cNvSpPr>
            <a:spLocks noGrp="1"/>
          </p:cNvSpPr>
          <p:nvPr>
            <p:ph type="ctrTitle" hasCustomPrompt="1"/>
          </p:nvPr>
        </p:nvSpPr>
        <p:spPr>
          <a:xfrm>
            <a:off x="494272" y="2073023"/>
            <a:ext cx="11194305" cy="1668968"/>
          </a:xfrm>
          <a:prstGeom prst="rect">
            <a:avLst/>
          </a:prstGeom>
        </p:spPr>
        <p:txBody>
          <a:bodyPr lIns="0" tIns="45712" rIns="91424" bIns="45712" anchor="b"/>
          <a:lstStyle>
            <a:lvl1pPr>
              <a:lnSpc>
                <a:spcPct val="100%"/>
              </a:lnSpc>
              <a:defRPr sz="4800" b="1" i="0" cap="all" baseline="0%">
                <a:solidFill>
                  <a:srgbClr val="F9F9FF"/>
                </a:solidFill>
                <a:latin typeface="Arial Narrow" panose="020B0604020202020204" pitchFamily="34" charset="0"/>
                <a:cs typeface="Arial Narrow" panose="020B0604020202020204" pitchFamily="34" charset="0"/>
              </a:defRPr>
            </a:lvl1pPr>
          </a:lstStyle>
          <a:p>
            <a:br>
              <a:rPr lang="en-US" dirty="0"/>
            </a:br>
            <a:r>
              <a:rPr lang="en-US" dirty="0"/>
              <a:t>Click to edit Master title style</a:t>
            </a:r>
          </a:p>
        </p:txBody>
      </p:sp>
      <p:sp>
        <p:nvSpPr>
          <p:cNvPr id="11" name="Text Placeholder 2">
            <a:extLst>
              <a:ext uri="{FF2B5EF4-FFF2-40B4-BE49-F238E27FC236}">
                <a16:creationId xmlns:a16="http://schemas.microsoft.com/office/drawing/2014/main" id="{2491D99D-756C-654C-8747-07BDD1129D0C}"/>
              </a:ext>
            </a:extLst>
          </p:cNvPr>
          <p:cNvSpPr>
            <a:spLocks noGrp="1"/>
          </p:cNvSpPr>
          <p:nvPr>
            <p:ph type="body" sz="quarter" idx="14"/>
          </p:nvPr>
        </p:nvSpPr>
        <p:spPr>
          <a:xfrm>
            <a:off x="494272" y="3878002"/>
            <a:ext cx="11194305" cy="435303"/>
          </a:xfrm>
          <a:prstGeom prst="rect">
            <a:avLst/>
          </a:prstGeom>
        </p:spPr>
        <p:txBody>
          <a:bodyPr vert="horz" lIns="0" tIns="0" rIns="0" bIns="0" anchor="t"/>
          <a:lstStyle>
            <a:lvl1pPr marL="0" indent="0">
              <a:lnSpc>
                <a:spcPct val="120%"/>
              </a:lnSpc>
              <a:buClrTx/>
              <a:buNone/>
              <a:defRPr sz="2133" b="0">
                <a:solidFill>
                  <a:schemeClr val="bg1"/>
                </a:solidFill>
              </a:defRPr>
            </a:lvl1pPr>
            <a:lvl2pPr>
              <a:lnSpc>
                <a:spcPct val="120%"/>
              </a:lnSpc>
              <a:buClrTx/>
              <a:defRPr sz="2400">
                <a:solidFill>
                  <a:srgbClr val="003359"/>
                </a:solidFill>
              </a:defRPr>
            </a:lvl2pPr>
            <a:lvl3pPr>
              <a:lnSpc>
                <a:spcPct val="120%"/>
              </a:lnSpc>
              <a:buClrTx/>
              <a:defRPr sz="2133">
                <a:solidFill>
                  <a:srgbClr val="003359"/>
                </a:solidFill>
              </a:defRPr>
            </a:lvl3pPr>
            <a:lvl4pPr>
              <a:lnSpc>
                <a:spcPct val="120%"/>
              </a:lnSpc>
              <a:buClrTx/>
              <a:defRPr sz="1867">
                <a:solidFill>
                  <a:srgbClr val="003359"/>
                </a:solidFill>
              </a:defRPr>
            </a:lvl4pPr>
            <a:lvl5pPr>
              <a:lnSpc>
                <a:spcPct val="120%"/>
              </a:lnSpc>
              <a:buClrTx/>
              <a:defRPr sz="1867">
                <a:solidFill>
                  <a:srgbClr val="003359"/>
                </a:solidFill>
              </a:defRPr>
            </a:lvl5pPr>
          </a:lstStyle>
          <a:p>
            <a:pPr lvl="0"/>
            <a:r>
              <a:rPr lang="en-US" dirty="0"/>
              <a:t>Click to edit Master text styles</a:t>
            </a:r>
          </a:p>
        </p:txBody>
      </p:sp>
      <p:sp>
        <p:nvSpPr>
          <p:cNvPr id="12" name="Text Placeholder 2">
            <a:extLst>
              <a:ext uri="{FF2B5EF4-FFF2-40B4-BE49-F238E27FC236}">
                <a16:creationId xmlns:a16="http://schemas.microsoft.com/office/drawing/2014/main" id="{F390382C-6EA6-D143-BB9B-82F1C2736E5D}"/>
              </a:ext>
            </a:extLst>
          </p:cNvPr>
          <p:cNvSpPr>
            <a:spLocks noGrp="1"/>
          </p:cNvSpPr>
          <p:nvPr>
            <p:ph type="body" sz="quarter" idx="15"/>
          </p:nvPr>
        </p:nvSpPr>
        <p:spPr>
          <a:xfrm>
            <a:off x="494272" y="4369781"/>
            <a:ext cx="11194305" cy="435303"/>
          </a:xfrm>
          <a:prstGeom prst="rect">
            <a:avLst/>
          </a:prstGeom>
        </p:spPr>
        <p:txBody>
          <a:bodyPr vert="horz" lIns="0" tIns="0" rIns="0" bIns="0" anchor="t"/>
          <a:lstStyle>
            <a:lvl1pPr marL="0" indent="0">
              <a:lnSpc>
                <a:spcPct val="120%"/>
              </a:lnSpc>
              <a:buClrTx/>
              <a:buNone/>
              <a:defRPr sz="1600" b="0" i="0">
                <a:solidFill>
                  <a:schemeClr val="bg1"/>
                </a:solidFill>
                <a:latin typeface="Arial Narrow" panose="020B0604020202020204" pitchFamily="34" charset="0"/>
                <a:cs typeface="Arial Narrow" panose="020B0604020202020204" pitchFamily="34" charset="0"/>
              </a:defRPr>
            </a:lvl1pPr>
            <a:lvl2pPr>
              <a:lnSpc>
                <a:spcPct val="120%"/>
              </a:lnSpc>
              <a:buClrTx/>
              <a:defRPr sz="2400">
                <a:solidFill>
                  <a:srgbClr val="003359"/>
                </a:solidFill>
              </a:defRPr>
            </a:lvl2pPr>
            <a:lvl3pPr>
              <a:lnSpc>
                <a:spcPct val="120%"/>
              </a:lnSpc>
              <a:buClrTx/>
              <a:defRPr sz="2133">
                <a:solidFill>
                  <a:srgbClr val="003359"/>
                </a:solidFill>
              </a:defRPr>
            </a:lvl3pPr>
            <a:lvl4pPr>
              <a:lnSpc>
                <a:spcPct val="120%"/>
              </a:lnSpc>
              <a:buClrTx/>
              <a:defRPr sz="1867">
                <a:solidFill>
                  <a:srgbClr val="003359"/>
                </a:solidFill>
              </a:defRPr>
            </a:lvl4pPr>
            <a:lvl5pPr>
              <a:lnSpc>
                <a:spcPct val="120%"/>
              </a:lnSpc>
              <a:buClrTx/>
              <a:defRPr sz="1867">
                <a:solidFill>
                  <a:srgbClr val="003359"/>
                </a:solidFill>
              </a:defRPr>
            </a:lvl5pPr>
          </a:lstStyle>
          <a:p>
            <a:pPr lvl="0"/>
            <a:r>
              <a:rPr lang="en-US" dirty="0"/>
              <a:t>Click to edit Master text styles</a:t>
            </a:r>
          </a:p>
        </p:txBody>
      </p:sp>
      <p:pic>
        <p:nvPicPr>
          <p:cNvPr id="9" name="Picture 1">
            <a:extLst>
              <a:ext uri="{FF2B5EF4-FFF2-40B4-BE49-F238E27FC236}">
                <a16:creationId xmlns:a16="http://schemas.microsoft.com/office/drawing/2014/main" id="{805FA107-009A-466E-8921-7EF139D3FE0A}"/>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bwMode="auto">
          <a:xfrm>
            <a:off x="10110788" y="519113"/>
            <a:ext cx="1579563" cy="526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Tree>
    <p:extLst>
      <p:ext uri="{BB962C8B-B14F-4D97-AF65-F5344CB8AC3E}">
        <p14:creationId xmlns:p14="http://schemas.microsoft.com/office/powerpoint/2010/main" val="1583357055"/>
      </p:ext>
    </p:extLst>
  </p:cSld>
  <p:clrMapOvr>
    <a:masterClrMapping/>
  </p:clrMapOvr>
</p:sldLayout>
</file>

<file path=ppt/slideLayouts/slideLayout10.xml><?xml version="1.0" encoding="utf-8"?>
<p:sldLayout xmlns:a="http://purl.oclc.org/ooxml/drawingml/main" xmlns:r="http://purl.oclc.org/ooxml/officeDocument/relationships" xmlns:p="http://purl.oclc.org/ooxml/presentationml/main" preserve="1" userDrawn="1">
  <p:cSld name="Content Slide (1 Column with Subhead and Image)">
    <p:spTree>
      <p:nvGrpSpPr>
        <p:cNvPr id="1" name=""/>
        <p:cNvGrpSpPr/>
        <p:nvPr/>
      </p:nvGrpSpPr>
      <p:grpSpPr>
        <a:xfrm>
          <a:off x="0" y="0"/>
          <a:ext cx="0" cy="0"/>
          <a:chOff x="0" y="0"/>
          <a:chExt cx="0" cy="0"/>
        </a:xfrm>
      </p:grpSpPr>
      <p:sp>
        <p:nvSpPr>
          <p:cNvPr id="10" name="Title 1"/>
          <p:cNvSpPr>
            <a:spLocks noGrp="1"/>
          </p:cNvSpPr>
          <p:nvPr>
            <p:ph type="title"/>
          </p:nvPr>
        </p:nvSpPr>
        <p:spPr>
          <a:xfrm>
            <a:off x="491613" y="158441"/>
            <a:ext cx="9376287" cy="1011500"/>
          </a:xfrm>
          <a:prstGeom prst="rect">
            <a:avLst/>
          </a:prstGeom>
        </p:spPr>
        <p:txBody>
          <a:bodyPr lIns="0" tIns="0" rIns="0" bIns="0" anchor="b"/>
          <a:lstStyle>
            <a:lvl1pPr>
              <a:lnSpc>
                <a:spcPct val="90%"/>
              </a:lnSpc>
              <a:defRPr sz="3200" b="1" i="0" baseline="0%">
                <a:solidFill>
                  <a:srgbClr val="003359"/>
                </a:solidFill>
                <a:latin typeface="Arial Narrow" panose="020B0606020202030204" pitchFamily="34" charset="0"/>
                <a:cs typeface="Arial"/>
              </a:defRPr>
            </a:lvl1pPr>
          </a:lstStyle>
          <a:p>
            <a:r>
              <a:rPr lang="en-US" dirty="0"/>
              <a:t>Click to edit Master title style</a:t>
            </a:r>
          </a:p>
        </p:txBody>
      </p:sp>
      <p:sp>
        <p:nvSpPr>
          <p:cNvPr id="13" name="Picture Placeholder 15"/>
          <p:cNvSpPr>
            <a:spLocks noGrp="1"/>
          </p:cNvSpPr>
          <p:nvPr>
            <p:ph type="pic" sz="quarter" idx="22"/>
          </p:nvPr>
        </p:nvSpPr>
        <p:spPr>
          <a:xfrm>
            <a:off x="7279922" y="1682497"/>
            <a:ext cx="4440999" cy="4143495"/>
          </a:xfrm>
          <a:prstGeom prst="rect">
            <a:avLst/>
          </a:prstGeom>
        </p:spPr>
        <p:txBody>
          <a:bodyPr vert="horz"/>
          <a:lstStyle/>
          <a:p>
            <a:pPr lvl="0"/>
            <a:endParaRPr lang="en-US" noProof="0" dirty="0"/>
          </a:p>
        </p:txBody>
      </p:sp>
      <p:sp>
        <p:nvSpPr>
          <p:cNvPr id="6" name="Slide Number Placeholder 2">
            <a:extLst>
              <a:ext uri="{FF2B5EF4-FFF2-40B4-BE49-F238E27FC236}">
                <a16:creationId xmlns:a16="http://schemas.microsoft.com/office/drawing/2014/main" id="{460EAB78-A414-4C17-8996-FC5B472DB9F2}"/>
              </a:ext>
            </a:extLst>
          </p:cNvPr>
          <p:cNvSpPr>
            <a:spLocks noGrp="1"/>
          </p:cNvSpPr>
          <p:nvPr>
            <p:ph type="sldNum" sz="quarter" idx="25"/>
          </p:nvPr>
        </p:nvSpPr>
        <p:spPr/>
        <p:txBody>
          <a:bodyPr/>
          <a:lstStyle>
            <a:lvl1pPr>
              <a:defRPr/>
            </a:lvl1pPr>
          </a:lstStyle>
          <a:p>
            <a:pPr>
              <a:defRPr/>
            </a:pPr>
            <a:fld id="{176998C4-890E-4641-9E27-C7A90B327C26}" type="slidenum">
              <a:rPr lang="en-US" altLang="en-US"/>
              <a:pPr>
                <a:defRPr/>
              </a:pPr>
              <a:t>‹#›</a:t>
            </a:fld>
            <a:endParaRPr lang="en-US" altLang="en-US" dirty="0"/>
          </a:p>
        </p:txBody>
      </p:sp>
      <p:sp>
        <p:nvSpPr>
          <p:cNvPr id="9" name="Text Placeholder 2">
            <a:extLst>
              <a:ext uri="{FF2B5EF4-FFF2-40B4-BE49-F238E27FC236}">
                <a16:creationId xmlns:a16="http://schemas.microsoft.com/office/drawing/2014/main" id="{F31D3E6A-58AB-4EC4-8FB0-BA0229DFF199}"/>
              </a:ext>
            </a:extLst>
          </p:cNvPr>
          <p:cNvSpPr>
            <a:spLocks noGrp="1"/>
          </p:cNvSpPr>
          <p:nvPr>
            <p:ph type="body" sz="quarter" idx="20"/>
          </p:nvPr>
        </p:nvSpPr>
        <p:spPr>
          <a:xfrm>
            <a:off x="491613" y="1649577"/>
            <a:ext cx="5424229" cy="455109"/>
          </a:xfrm>
          <a:prstGeom prst="rect">
            <a:avLst/>
          </a:prstGeom>
        </p:spPr>
        <p:txBody>
          <a:bodyPr vert="horz" lIns="0" tIns="0" rIns="0" bIns="0" anchor="t"/>
          <a:lstStyle>
            <a:lvl1pPr marL="0" indent="0">
              <a:lnSpc>
                <a:spcPct val="120%"/>
              </a:lnSpc>
              <a:buClrTx/>
              <a:buNone/>
              <a:defRPr sz="2400" b="1">
                <a:solidFill>
                  <a:schemeClr val="tx2"/>
                </a:solidFill>
              </a:defRPr>
            </a:lvl1pPr>
            <a:lvl2pPr>
              <a:lnSpc>
                <a:spcPct val="120%"/>
              </a:lnSpc>
              <a:buClrTx/>
              <a:defRPr sz="2400">
                <a:solidFill>
                  <a:srgbClr val="003359"/>
                </a:solidFill>
              </a:defRPr>
            </a:lvl2pPr>
            <a:lvl3pPr>
              <a:lnSpc>
                <a:spcPct val="120%"/>
              </a:lnSpc>
              <a:buClrTx/>
              <a:defRPr sz="2133">
                <a:solidFill>
                  <a:srgbClr val="003359"/>
                </a:solidFill>
              </a:defRPr>
            </a:lvl3pPr>
            <a:lvl4pPr>
              <a:lnSpc>
                <a:spcPct val="120%"/>
              </a:lnSpc>
              <a:buClrTx/>
              <a:defRPr sz="1867">
                <a:solidFill>
                  <a:srgbClr val="003359"/>
                </a:solidFill>
              </a:defRPr>
            </a:lvl4pPr>
            <a:lvl5pPr>
              <a:lnSpc>
                <a:spcPct val="120%"/>
              </a:lnSpc>
              <a:buClrTx/>
              <a:defRPr sz="1867">
                <a:solidFill>
                  <a:srgbClr val="003359"/>
                </a:solidFill>
              </a:defRPr>
            </a:lvl5pPr>
          </a:lstStyle>
          <a:p>
            <a:pPr lvl="0"/>
            <a:endParaRPr lang="en-US" dirty="0"/>
          </a:p>
        </p:txBody>
      </p:sp>
      <p:sp>
        <p:nvSpPr>
          <p:cNvPr id="11" name="Text Placeholder 2">
            <a:extLst>
              <a:ext uri="{FF2B5EF4-FFF2-40B4-BE49-F238E27FC236}">
                <a16:creationId xmlns:a16="http://schemas.microsoft.com/office/drawing/2014/main" id="{19C77F97-2FD4-4D1C-8E26-7FEB94949046}"/>
              </a:ext>
            </a:extLst>
          </p:cNvPr>
          <p:cNvSpPr>
            <a:spLocks noGrp="1"/>
          </p:cNvSpPr>
          <p:nvPr>
            <p:ph type="body" sz="quarter" idx="21"/>
          </p:nvPr>
        </p:nvSpPr>
        <p:spPr>
          <a:xfrm>
            <a:off x="495246" y="2176998"/>
            <a:ext cx="5422956" cy="3616074"/>
          </a:xfrm>
          <a:prstGeom prst="rect">
            <a:avLst/>
          </a:prstGeom>
        </p:spPr>
        <p:txBody>
          <a:bodyPr vert="horz" lIns="0" tIns="0" rIns="0" bIns="0"/>
          <a:lstStyle>
            <a:lvl1pPr marL="0" indent="0">
              <a:lnSpc>
                <a:spcPct val="120%"/>
              </a:lnSpc>
              <a:buClrTx/>
              <a:buFont typeface="Arial" panose="020B0604020202020204" pitchFamily="34" charset="0"/>
              <a:buNone/>
              <a:defRPr sz="2000">
                <a:solidFill>
                  <a:srgbClr val="003359"/>
                </a:solidFill>
              </a:defRPr>
            </a:lvl1pPr>
            <a:lvl2pPr>
              <a:lnSpc>
                <a:spcPct val="120%"/>
              </a:lnSpc>
              <a:buClrTx/>
              <a:defRPr sz="1800">
                <a:solidFill>
                  <a:srgbClr val="003359"/>
                </a:solidFill>
              </a:defRPr>
            </a:lvl2pPr>
            <a:lvl3pPr>
              <a:lnSpc>
                <a:spcPct val="120%"/>
              </a:lnSpc>
              <a:buClrTx/>
              <a:defRPr sz="1600">
                <a:solidFill>
                  <a:srgbClr val="003359"/>
                </a:solidFill>
              </a:defRPr>
            </a:lvl3pPr>
            <a:lvl4pPr>
              <a:lnSpc>
                <a:spcPct val="120%"/>
              </a:lnSpc>
              <a:buClrTx/>
              <a:defRPr sz="1600">
                <a:solidFill>
                  <a:srgbClr val="003359"/>
                </a:solidFill>
              </a:defRPr>
            </a:lvl4pPr>
            <a:lvl5pPr>
              <a:lnSpc>
                <a:spcPct val="120%"/>
              </a:lnSpc>
              <a:buClrTx/>
              <a:defRPr sz="1400">
                <a:solidFill>
                  <a:srgbClr val="0033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D8228BD-0D3A-4C8B-AFED-4656BC9E8125}"/>
              </a:ext>
            </a:extLst>
          </p:cNvPr>
          <p:cNvSpPr>
            <a:spLocks noGrp="1"/>
          </p:cNvSpPr>
          <p:nvPr>
            <p:ph type="body" sz="quarter" idx="13"/>
          </p:nvPr>
        </p:nvSpPr>
        <p:spPr>
          <a:xfrm>
            <a:off x="495244" y="5997678"/>
            <a:ext cx="11194219" cy="290871"/>
          </a:xfrm>
          <a:prstGeom prst="rect">
            <a:avLst/>
          </a:prstGeom>
        </p:spPr>
        <p:txBody>
          <a:bodyPr vert="horz" lIns="0" tIns="0" rIns="0" bIns="0" anchor="b"/>
          <a:lstStyle>
            <a:lvl1pPr marL="0" indent="0" algn="l">
              <a:lnSpc>
                <a:spcPct val="120%"/>
              </a:lnSpc>
              <a:buClrTx/>
              <a:buNone/>
              <a:defRPr sz="1067">
                <a:solidFill>
                  <a:schemeClr val="bg1">
                    <a:lumMod val="50%"/>
                  </a:schemeClr>
                </a:solidFill>
              </a:defRPr>
            </a:lvl1pPr>
            <a:lvl2pPr>
              <a:lnSpc>
                <a:spcPct val="120%"/>
              </a:lnSpc>
              <a:buClrTx/>
              <a:defRPr sz="2400">
                <a:solidFill>
                  <a:srgbClr val="003359"/>
                </a:solidFill>
              </a:defRPr>
            </a:lvl2pPr>
            <a:lvl3pPr>
              <a:lnSpc>
                <a:spcPct val="120%"/>
              </a:lnSpc>
              <a:buClrTx/>
              <a:defRPr sz="2133">
                <a:solidFill>
                  <a:srgbClr val="003359"/>
                </a:solidFill>
              </a:defRPr>
            </a:lvl3pPr>
            <a:lvl4pPr>
              <a:lnSpc>
                <a:spcPct val="120%"/>
              </a:lnSpc>
              <a:buClrTx/>
              <a:defRPr sz="1867">
                <a:solidFill>
                  <a:srgbClr val="003359"/>
                </a:solidFill>
              </a:defRPr>
            </a:lvl4pPr>
            <a:lvl5pPr>
              <a:lnSpc>
                <a:spcPct val="120%"/>
              </a:lnSpc>
              <a:buClrTx/>
              <a:defRPr sz="1867">
                <a:solidFill>
                  <a:srgbClr val="003359"/>
                </a:solidFill>
              </a:defRPr>
            </a:lvl5pPr>
          </a:lstStyle>
          <a:p>
            <a:pPr lvl="0"/>
            <a:r>
              <a:rPr lang="en-US"/>
              <a:t>Click to edit Master text styles</a:t>
            </a:r>
          </a:p>
        </p:txBody>
      </p:sp>
    </p:spTree>
    <p:extLst>
      <p:ext uri="{BB962C8B-B14F-4D97-AF65-F5344CB8AC3E}">
        <p14:creationId xmlns:p14="http://schemas.microsoft.com/office/powerpoint/2010/main" val="309873867"/>
      </p:ext>
    </p:extLst>
  </p:cSld>
  <p:clrMapOvr>
    <a:masterClrMapping/>
  </p:clrMapOvr>
</p:sldLayout>
</file>

<file path=ppt/slideLayouts/slideLayout11.xml><?xml version="1.0" encoding="utf-8"?>
<p:sldLayout xmlns:a="http://purl.oclc.org/ooxml/drawingml/main" xmlns:r="http://purl.oclc.org/ooxml/officeDocument/relationships" xmlns:p="http://purl.oclc.org/ooxml/presentationml/main" preserve="1" userDrawn="1">
  <p:cSld name="Section Break Slide Option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CC621A3-7D1E-4F0C-9113-EFD38CFB488D}"/>
              </a:ext>
            </a:extLst>
          </p:cNvPr>
          <p:cNvSpPr/>
          <p:nvPr userDrawn="1"/>
        </p:nvSpPr>
        <p:spPr>
          <a:xfrm>
            <a:off x="0" y="0"/>
            <a:ext cx="12192000" cy="63669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anchor="ctr"/>
          <a:lstStyle/>
          <a:p>
            <a:pPr algn="ctr" defTabSz="609475" eaLnBrk="1" fontAlgn="auto" hangingPunct="1">
              <a:spcBef>
                <a:spcPts val="0"/>
              </a:spcBef>
              <a:spcAft>
                <a:spcPts val="0"/>
              </a:spcAft>
              <a:defRPr/>
            </a:pPr>
            <a:endParaRPr lang="en-US" dirty="0"/>
          </a:p>
        </p:txBody>
      </p:sp>
      <p:sp>
        <p:nvSpPr>
          <p:cNvPr id="7" name="Slide Number Placeholder 2">
            <a:extLst>
              <a:ext uri="{FF2B5EF4-FFF2-40B4-BE49-F238E27FC236}">
                <a16:creationId xmlns:a16="http://schemas.microsoft.com/office/drawing/2014/main" id="{5AC3BFFC-2525-4614-BFDA-FB05DDBDB5E8}"/>
              </a:ext>
            </a:extLst>
          </p:cNvPr>
          <p:cNvSpPr>
            <a:spLocks noGrp="1"/>
          </p:cNvSpPr>
          <p:nvPr>
            <p:ph type="sldNum" sz="quarter" idx="10"/>
          </p:nvPr>
        </p:nvSpPr>
        <p:spPr/>
        <p:txBody>
          <a:bodyPr/>
          <a:lstStyle>
            <a:lvl1pPr>
              <a:defRPr/>
            </a:lvl1pPr>
          </a:lstStyle>
          <a:p>
            <a:pPr>
              <a:defRPr/>
            </a:pPr>
            <a:fld id="{7E517CB7-7C84-468D-B465-D22DAD9C7118}" type="slidenum">
              <a:rPr lang="en-US" altLang="en-US"/>
              <a:pPr>
                <a:defRPr/>
              </a:pPr>
              <a:t>‹#›</a:t>
            </a:fld>
            <a:endParaRPr lang="en-US" altLang="en-US" dirty="0"/>
          </a:p>
        </p:txBody>
      </p:sp>
      <p:pic>
        <p:nvPicPr>
          <p:cNvPr id="8" name="Picture 1">
            <a:extLst>
              <a:ext uri="{FF2B5EF4-FFF2-40B4-BE49-F238E27FC236}">
                <a16:creationId xmlns:a16="http://schemas.microsoft.com/office/drawing/2014/main" id="{1C2D50FC-468B-4211-8250-DA8F1468F2FB}"/>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bwMode="auto">
          <a:xfrm>
            <a:off x="10110788" y="519113"/>
            <a:ext cx="1579563" cy="526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
        <p:nvSpPr>
          <p:cNvPr id="6" name="Title 1">
            <a:extLst>
              <a:ext uri="{FF2B5EF4-FFF2-40B4-BE49-F238E27FC236}">
                <a16:creationId xmlns:a16="http://schemas.microsoft.com/office/drawing/2014/main" id="{F4C360E9-0DE7-4DCF-8E7B-891A7E481337}"/>
              </a:ext>
            </a:extLst>
          </p:cNvPr>
          <p:cNvSpPr>
            <a:spLocks noGrp="1"/>
          </p:cNvSpPr>
          <p:nvPr>
            <p:ph type="ctrTitle"/>
          </p:nvPr>
        </p:nvSpPr>
        <p:spPr>
          <a:xfrm>
            <a:off x="440268" y="2254743"/>
            <a:ext cx="11252200" cy="1139977"/>
          </a:xfrm>
          <a:prstGeom prst="rect">
            <a:avLst/>
          </a:prstGeom>
        </p:spPr>
        <p:txBody>
          <a:bodyPr lIns="0" tIns="45712" rIns="91424" bIns="45712" anchor="b"/>
          <a:lstStyle>
            <a:lvl1pPr>
              <a:lnSpc>
                <a:spcPct val="100%"/>
              </a:lnSpc>
              <a:defRPr sz="3600" b="1" i="0" cap="all" baseline="0%">
                <a:solidFill>
                  <a:schemeClr val="tx2"/>
                </a:solidFill>
                <a:latin typeface="Arial Narrow" panose="020B0606020202030204" pitchFamily="34" charset="0"/>
                <a:cs typeface="Arial"/>
              </a:defRPr>
            </a:lvl1pPr>
          </a:lstStyle>
          <a:p>
            <a:r>
              <a:rPr lang="en-US" dirty="0"/>
              <a:t>Click to edit Master title style</a:t>
            </a:r>
          </a:p>
        </p:txBody>
      </p:sp>
      <p:sp>
        <p:nvSpPr>
          <p:cNvPr id="9" name="Text Placeholder 2">
            <a:extLst>
              <a:ext uri="{FF2B5EF4-FFF2-40B4-BE49-F238E27FC236}">
                <a16:creationId xmlns:a16="http://schemas.microsoft.com/office/drawing/2014/main" id="{B9FD38FD-A376-4435-A603-E7BA542ED176}"/>
              </a:ext>
            </a:extLst>
          </p:cNvPr>
          <p:cNvSpPr>
            <a:spLocks noGrp="1"/>
          </p:cNvSpPr>
          <p:nvPr>
            <p:ph type="body" sz="quarter" idx="14"/>
          </p:nvPr>
        </p:nvSpPr>
        <p:spPr>
          <a:xfrm>
            <a:off x="440268" y="3530733"/>
            <a:ext cx="11252200" cy="487397"/>
          </a:xfrm>
          <a:prstGeom prst="rect">
            <a:avLst/>
          </a:prstGeom>
        </p:spPr>
        <p:txBody>
          <a:bodyPr vert="horz" lIns="0" tIns="0" rIns="0" bIns="0" anchor="t"/>
          <a:lstStyle>
            <a:lvl1pPr marL="0" indent="0">
              <a:lnSpc>
                <a:spcPct val="120%"/>
              </a:lnSpc>
              <a:buClrTx/>
              <a:buNone/>
              <a:defRPr sz="2000" b="0">
                <a:solidFill>
                  <a:schemeClr val="tx2"/>
                </a:solidFill>
              </a:defRPr>
            </a:lvl1pPr>
            <a:lvl2pPr>
              <a:lnSpc>
                <a:spcPct val="120%"/>
              </a:lnSpc>
              <a:buClrTx/>
              <a:defRPr sz="2400">
                <a:solidFill>
                  <a:srgbClr val="003359"/>
                </a:solidFill>
              </a:defRPr>
            </a:lvl2pPr>
            <a:lvl3pPr>
              <a:lnSpc>
                <a:spcPct val="120%"/>
              </a:lnSpc>
              <a:buClrTx/>
              <a:defRPr sz="2133">
                <a:solidFill>
                  <a:srgbClr val="003359"/>
                </a:solidFill>
              </a:defRPr>
            </a:lvl3pPr>
            <a:lvl4pPr>
              <a:lnSpc>
                <a:spcPct val="120%"/>
              </a:lnSpc>
              <a:buClrTx/>
              <a:defRPr sz="1867">
                <a:solidFill>
                  <a:srgbClr val="003359"/>
                </a:solidFill>
              </a:defRPr>
            </a:lvl4pPr>
            <a:lvl5pPr>
              <a:lnSpc>
                <a:spcPct val="120%"/>
              </a:lnSpc>
              <a:buClrTx/>
              <a:defRPr sz="1867">
                <a:solidFill>
                  <a:srgbClr val="003359"/>
                </a:solidFill>
              </a:defRPr>
            </a:lvl5pPr>
          </a:lstStyle>
          <a:p>
            <a:pPr lvl="0"/>
            <a:r>
              <a:rPr lang="en-US" dirty="0"/>
              <a:t>Click to edit Master text styles</a:t>
            </a:r>
          </a:p>
        </p:txBody>
      </p:sp>
    </p:spTree>
    <p:extLst>
      <p:ext uri="{BB962C8B-B14F-4D97-AF65-F5344CB8AC3E}">
        <p14:creationId xmlns:p14="http://schemas.microsoft.com/office/powerpoint/2010/main" val="1532640579"/>
      </p:ext>
    </p:extLst>
  </p:cSld>
  <p:clrMapOvr>
    <a:masterClrMapping/>
  </p:clrMapOvr>
</p:sldLayout>
</file>

<file path=ppt/slideLayouts/slideLayout12.xml><?xml version="1.0" encoding="utf-8"?>
<p:sldLayout xmlns:a="http://purl.oclc.org/ooxml/drawingml/main" xmlns:r="http://purl.oclc.org/ooxml/officeDocument/relationships" xmlns:p="http://purl.oclc.org/ooxml/presentationml/main" preserve="1" userDrawn="1">
  <p:cSld name="Section Break Slide Option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6A168A0-838A-47AF-A23A-AC71DCCEFD89}"/>
              </a:ext>
            </a:extLst>
          </p:cNvPr>
          <p:cNvSpPr/>
          <p:nvPr userDrawn="1"/>
        </p:nvSpPr>
        <p:spPr>
          <a:xfrm>
            <a:off x="0" y="0"/>
            <a:ext cx="12192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anchor="ctr"/>
          <a:lstStyle/>
          <a:p>
            <a:pPr algn="ctr" defTabSz="609475" eaLnBrk="1" fontAlgn="auto" hangingPunct="1">
              <a:spcBef>
                <a:spcPts val="0"/>
              </a:spcBef>
              <a:spcAft>
                <a:spcPts val="0"/>
              </a:spcAft>
              <a:defRPr/>
            </a:pPr>
            <a:endParaRPr lang="en-US" dirty="0"/>
          </a:p>
        </p:txBody>
      </p:sp>
      <p:sp>
        <p:nvSpPr>
          <p:cNvPr id="5" name="Rectangle 10">
            <a:extLst>
              <a:ext uri="{FF2B5EF4-FFF2-40B4-BE49-F238E27FC236}">
                <a16:creationId xmlns:a16="http://schemas.microsoft.com/office/drawing/2014/main" id="{92CFAB18-3DFB-45A8-8869-1CC5BBFDC8D9}"/>
              </a:ext>
            </a:extLst>
          </p:cNvPr>
          <p:cNvSpPr>
            <a:spLocks/>
          </p:cNvSpPr>
          <p:nvPr userDrawn="1"/>
        </p:nvSpPr>
        <p:spPr bwMode="auto">
          <a:xfrm>
            <a:off x="488951" y="6460068"/>
            <a:ext cx="1991783" cy="192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067" dirty="0">
                <a:solidFill>
                  <a:srgbClr val="FFFFFF"/>
                </a:solidFill>
                <a:cs typeface="Arial" panose="020B0604020202020204" pitchFamily="34" charset="0"/>
              </a:rPr>
              <a:t>Confidential and proprietary. </a:t>
            </a:r>
            <a:endParaRPr lang="en-US" altLang="en-US" sz="800" dirty="0">
              <a:solidFill>
                <a:srgbClr val="FFFFFF"/>
              </a:solidFill>
              <a:cs typeface="Arial" panose="020B0604020202020204" pitchFamily="34" charset="0"/>
              <a:sym typeface="Arial" panose="020B0604020202020204" pitchFamily="34" charset="0"/>
            </a:endParaRPr>
          </a:p>
        </p:txBody>
      </p:sp>
      <p:sp>
        <p:nvSpPr>
          <p:cNvPr id="8" name="Slide Number Placeholder 2">
            <a:extLst>
              <a:ext uri="{FF2B5EF4-FFF2-40B4-BE49-F238E27FC236}">
                <a16:creationId xmlns:a16="http://schemas.microsoft.com/office/drawing/2014/main" id="{B52D459D-DD4E-4C95-A7B3-E22EC5D5D7CD}"/>
              </a:ext>
            </a:extLst>
          </p:cNvPr>
          <p:cNvSpPr>
            <a:spLocks noGrp="1"/>
          </p:cNvSpPr>
          <p:nvPr>
            <p:ph type="sldNum" sz="quarter" idx="10"/>
          </p:nvPr>
        </p:nvSpPr>
        <p:spPr/>
        <p:txBody>
          <a:bodyPr/>
          <a:lstStyle>
            <a:lvl1pPr>
              <a:defRPr>
                <a:solidFill>
                  <a:schemeClr val="bg1"/>
                </a:solidFill>
              </a:defRPr>
            </a:lvl1pPr>
          </a:lstStyle>
          <a:p>
            <a:pPr>
              <a:defRPr/>
            </a:pPr>
            <a:fld id="{0AED435A-72E1-49F7-AB02-D2C6C7ECEE1F}" type="slidenum">
              <a:rPr lang="en-US" altLang="en-US"/>
              <a:pPr>
                <a:defRPr/>
              </a:pPr>
              <a:t>‹#›</a:t>
            </a:fld>
            <a:endParaRPr lang="en-US" altLang="en-US" dirty="0"/>
          </a:p>
        </p:txBody>
      </p:sp>
      <p:pic>
        <p:nvPicPr>
          <p:cNvPr id="10" name="Picture 1">
            <a:extLst>
              <a:ext uri="{FF2B5EF4-FFF2-40B4-BE49-F238E27FC236}">
                <a16:creationId xmlns:a16="http://schemas.microsoft.com/office/drawing/2014/main" id="{FE22B7B2-4A14-44D7-A989-D52B5E9F0C45}"/>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bwMode="auto">
          <a:xfrm>
            <a:off x="10110788" y="519113"/>
            <a:ext cx="1579563" cy="526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
        <p:nvSpPr>
          <p:cNvPr id="11" name="Title 1">
            <a:extLst>
              <a:ext uri="{FF2B5EF4-FFF2-40B4-BE49-F238E27FC236}">
                <a16:creationId xmlns:a16="http://schemas.microsoft.com/office/drawing/2014/main" id="{314F65D5-7D15-6B41-8833-70AA35E2A18A}"/>
              </a:ext>
            </a:extLst>
          </p:cNvPr>
          <p:cNvSpPr>
            <a:spLocks noGrp="1"/>
          </p:cNvSpPr>
          <p:nvPr>
            <p:ph type="ctrTitle"/>
          </p:nvPr>
        </p:nvSpPr>
        <p:spPr>
          <a:xfrm>
            <a:off x="440268" y="2254743"/>
            <a:ext cx="11252200" cy="1139977"/>
          </a:xfrm>
          <a:prstGeom prst="rect">
            <a:avLst/>
          </a:prstGeom>
        </p:spPr>
        <p:txBody>
          <a:bodyPr lIns="0" tIns="45712" rIns="91424" bIns="45712" anchor="b"/>
          <a:lstStyle>
            <a:lvl1pPr>
              <a:lnSpc>
                <a:spcPct val="100%"/>
              </a:lnSpc>
              <a:defRPr sz="3600" b="1" i="0" cap="all" baseline="0%">
                <a:solidFill>
                  <a:schemeClr val="bg1"/>
                </a:solidFill>
                <a:latin typeface="Arial Narrow" panose="020B0606020202030204" pitchFamily="34" charset="0"/>
                <a:cs typeface="Arial"/>
              </a:defRPr>
            </a:lvl1pPr>
          </a:lstStyle>
          <a:p>
            <a:r>
              <a:rPr lang="en-US" dirty="0"/>
              <a:t>Click to edit Master title style</a:t>
            </a:r>
          </a:p>
        </p:txBody>
      </p:sp>
      <p:sp>
        <p:nvSpPr>
          <p:cNvPr id="12" name="Text Placeholder 2">
            <a:extLst>
              <a:ext uri="{FF2B5EF4-FFF2-40B4-BE49-F238E27FC236}">
                <a16:creationId xmlns:a16="http://schemas.microsoft.com/office/drawing/2014/main" id="{89C5BA3A-03B9-9040-9E2E-BC3A29E291AB}"/>
              </a:ext>
            </a:extLst>
          </p:cNvPr>
          <p:cNvSpPr>
            <a:spLocks noGrp="1"/>
          </p:cNvSpPr>
          <p:nvPr>
            <p:ph type="body" sz="quarter" idx="14"/>
          </p:nvPr>
        </p:nvSpPr>
        <p:spPr>
          <a:xfrm>
            <a:off x="440268" y="3530733"/>
            <a:ext cx="11252200" cy="487397"/>
          </a:xfrm>
          <a:prstGeom prst="rect">
            <a:avLst/>
          </a:prstGeom>
        </p:spPr>
        <p:txBody>
          <a:bodyPr vert="horz" lIns="0" tIns="0" rIns="0" bIns="0" anchor="t"/>
          <a:lstStyle>
            <a:lvl1pPr marL="0" indent="0">
              <a:lnSpc>
                <a:spcPct val="120%"/>
              </a:lnSpc>
              <a:buClrTx/>
              <a:buNone/>
              <a:defRPr sz="2000" b="0">
                <a:solidFill>
                  <a:schemeClr val="bg1"/>
                </a:solidFill>
              </a:defRPr>
            </a:lvl1pPr>
            <a:lvl2pPr>
              <a:lnSpc>
                <a:spcPct val="120%"/>
              </a:lnSpc>
              <a:buClrTx/>
              <a:defRPr sz="2400">
                <a:solidFill>
                  <a:srgbClr val="003359"/>
                </a:solidFill>
              </a:defRPr>
            </a:lvl2pPr>
            <a:lvl3pPr>
              <a:lnSpc>
                <a:spcPct val="120%"/>
              </a:lnSpc>
              <a:buClrTx/>
              <a:defRPr sz="2133">
                <a:solidFill>
                  <a:srgbClr val="003359"/>
                </a:solidFill>
              </a:defRPr>
            </a:lvl3pPr>
            <a:lvl4pPr>
              <a:lnSpc>
                <a:spcPct val="120%"/>
              </a:lnSpc>
              <a:buClrTx/>
              <a:defRPr sz="1867">
                <a:solidFill>
                  <a:srgbClr val="003359"/>
                </a:solidFill>
              </a:defRPr>
            </a:lvl4pPr>
            <a:lvl5pPr>
              <a:lnSpc>
                <a:spcPct val="120%"/>
              </a:lnSpc>
              <a:buClrTx/>
              <a:defRPr sz="1867">
                <a:solidFill>
                  <a:srgbClr val="003359"/>
                </a:solidFill>
              </a:defRPr>
            </a:lvl5pPr>
          </a:lstStyle>
          <a:p>
            <a:pPr lvl="0"/>
            <a:r>
              <a:rPr lang="en-US" dirty="0"/>
              <a:t>Click to edit Master text styles</a:t>
            </a:r>
          </a:p>
        </p:txBody>
      </p:sp>
    </p:spTree>
    <p:extLst>
      <p:ext uri="{BB962C8B-B14F-4D97-AF65-F5344CB8AC3E}">
        <p14:creationId xmlns:p14="http://schemas.microsoft.com/office/powerpoint/2010/main" val="1548095007"/>
      </p:ext>
    </p:extLst>
  </p:cSld>
  <p:clrMapOvr>
    <a:masterClrMapping/>
  </p:clrMapOvr>
</p:sldLayout>
</file>

<file path=ppt/slideLayouts/slideLayout13.xml><?xml version="1.0" encoding="utf-8"?>
<p:sldLayout xmlns:a="http://purl.oclc.org/ooxml/drawingml/main" xmlns:r="http://purl.oclc.org/ooxml/officeDocument/relationships" xmlns:p="http://purl.oclc.org/ooxml/presentationml/main" preserve="1" userDrawn="1">
  <p:cSld name="Section Break Slide Option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8BAE05-E624-4E15-960F-F011A879F53E}"/>
              </a:ext>
            </a:extLst>
          </p:cNvPr>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anchor="ctr"/>
          <a:lstStyle/>
          <a:p>
            <a:pPr algn="ctr" defTabSz="609475" eaLnBrk="1" fontAlgn="auto" hangingPunct="1">
              <a:spcBef>
                <a:spcPts val="0"/>
              </a:spcBef>
              <a:spcAft>
                <a:spcPts val="0"/>
              </a:spcAft>
              <a:defRPr/>
            </a:pPr>
            <a:endParaRPr lang="en-US" dirty="0"/>
          </a:p>
        </p:txBody>
      </p:sp>
      <p:sp>
        <p:nvSpPr>
          <p:cNvPr id="5" name="Rectangle 10">
            <a:extLst>
              <a:ext uri="{FF2B5EF4-FFF2-40B4-BE49-F238E27FC236}">
                <a16:creationId xmlns:a16="http://schemas.microsoft.com/office/drawing/2014/main" id="{1B97FFFA-61D5-42EF-91F7-767A78A73B22}"/>
              </a:ext>
            </a:extLst>
          </p:cNvPr>
          <p:cNvSpPr>
            <a:spLocks/>
          </p:cNvSpPr>
          <p:nvPr userDrawn="1"/>
        </p:nvSpPr>
        <p:spPr bwMode="auto">
          <a:xfrm>
            <a:off x="488951" y="6460068"/>
            <a:ext cx="1991783" cy="192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067" dirty="0">
                <a:solidFill>
                  <a:srgbClr val="FFFFFF"/>
                </a:solidFill>
                <a:cs typeface="Arial" panose="020B0604020202020204" pitchFamily="34" charset="0"/>
              </a:rPr>
              <a:t>Confidential and proprietary. </a:t>
            </a:r>
            <a:endParaRPr lang="en-US" altLang="en-US" sz="800" dirty="0">
              <a:solidFill>
                <a:srgbClr val="FFFFFF"/>
              </a:solidFill>
              <a:cs typeface="Arial" panose="020B0604020202020204" pitchFamily="34" charset="0"/>
              <a:sym typeface="Arial" panose="020B0604020202020204" pitchFamily="34" charset="0"/>
            </a:endParaRPr>
          </a:p>
        </p:txBody>
      </p:sp>
      <p:sp>
        <p:nvSpPr>
          <p:cNvPr id="8" name="Slide Number Placeholder 2">
            <a:extLst>
              <a:ext uri="{FF2B5EF4-FFF2-40B4-BE49-F238E27FC236}">
                <a16:creationId xmlns:a16="http://schemas.microsoft.com/office/drawing/2014/main" id="{A9BCE3DB-64D2-44AC-AD1C-B173C48A2094}"/>
              </a:ext>
            </a:extLst>
          </p:cNvPr>
          <p:cNvSpPr>
            <a:spLocks noGrp="1"/>
          </p:cNvSpPr>
          <p:nvPr>
            <p:ph type="sldNum" sz="quarter" idx="10"/>
          </p:nvPr>
        </p:nvSpPr>
        <p:spPr/>
        <p:txBody>
          <a:bodyPr/>
          <a:lstStyle>
            <a:lvl1pPr>
              <a:defRPr>
                <a:solidFill>
                  <a:schemeClr val="bg1"/>
                </a:solidFill>
              </a:defRPr>
            </a:lvl1pPr>
          </a:lstStyle>
          <a:p>
            <a:pPr>
              <a:defRPr/>
            </a:pPr>
            <a:fld id="{6B11A170-94E1-4994-8B17-27EB5B9FB9B1}" type="slidenum">
              <a:rPr lang="en-US" altLang="en-US"/>
              <a:pPr>
                <a:defRPr/>
              </a:pPr>
              <a:t>‹#›</a:t>
            </a:fld>
            <a:endParaRPr lang="en-US" altLang="en-US" dirty="0"/>
          </a:p>
        </p:txBody>
      </p:sp>
      <p:pic>
        <p:nvPicPr>
          <p:cNvPr id="9" name="Picture 1">
            <a:extLst>
              <a:ext uri="{FF2B5EF4-FFF2-40B4-BE49-F238E27FC236}">
                <a16:creationId xmlns:a16="http://schemas.microsoft.com/office/drawing/2014/main" id="{954756FB-0CA1-4FF0-A9AE-B9DFE6FD5C6B}"/>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bwMode="auto">
          <a:xfrm>
            <a:off x="10110788" y="519113"/>
            <a:ext cx="1579563" cy="526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
        <p:nvSpPr>
          <p:cNvPr id="12" name="Title 1">
            <a:extLst>
              <a:ext uri="{FF2B5EF4-FFF2-40B4-BE49-F238E27FC236}">
                <a16:creationId xmlns:a16="http://schemas.microsoft.com/office/drawing/2014/main" id="{33E5D81C-816E-7743-9BDB-4703A851AD68}"/>
              </a:ext>
            </a:extLst>
          </p:cNvPr>
          <p:cNvSpPr>
            <a:spLocks noGrp="1"/>
          </p:cNvSpPr>
          <p:nvPr>
            <p:ph type="ctrTitle"/>
          </p:nvPr>
        </p:nvSpPr>
        <p:spPr>
          <a:xfrm>
            <a:off x="440268" y="2254743"/>
            <a:ext cx="11252200" cy="1139977"/>
          </a:xfrm>
          <a:prstGeom prst="rect">
            <a:avLst/>
          </a:prstGeom>
        </p:spPr>
        <p:txBody>
          <a:bodyPr lIns="0" tIns="45712" rIns="91424" bIns="45712" anchor="b"/>
          <a:lstStyle>
            <a:lvl1pPr>
              <a:lnSpc>
                <a:spcPct val="100%"/>
              </a:lnSpc>
              <a:defRPr sz="3600" b="1" i="0" cap="all" baseline="0%">
                <a:solidFill>
                  <a:schemeClr val="bg1"/>
                </a:solidFill>
                <a:latin typeface="Arial Narrow" panose="020B0606020202030204" pitchFamily="34" charset="0"/>
                <a:cs typeface="Arial"/>
              </a:defRPr>
            </a:lvl1pPr>
          </a:lstStyle>
          <a:p>
            <a:r>
              <a:rPr lang="en-US" dirty="0"/>
              <a:t>Click to edit Master title style</a:t>
            </a:r>
          </a:p>
        </p:txBody>
      </p:sp>
      <p:sp>
        <p:nvSpPr>
          <p:cNvPr id="13" name="Text Placeholder 2">
            <a:extLst>
              <a:ext uri="{FF2B5EF4-FFF2-40B4-BE49-F238E27FC236}">
                <a16:creationId xmlns:a16="http://schemas.microsoft.com/office/drawing/2014/main" id="{D064C841-565F-7E4B-8F29-1BED0B04C9B8}"/>
              </a:ext>
            </a:extLst>
          </p:cNvPr>
          <p:cNvSpPr>
            <a:spLocks noGrp="1"/>
          </p:cNvSpPr>
          <p:nvPr>
            <p:ph type="body" sz="quarter" idx="14"/>
          </p:nvPr>
        </p:nvSpPr>
        <p:spPr>
          <a:xfrm>
            <a:off x="440268" y="3530733"/>
            <a:ext cx="11252200" cy="487397"/>
          </a:xfrm>
          <a:prstGeom prst="rect">
            <a:avLst/>
          </a:prstGeom>
        </p:spPr>
        <p:txBody>
          <a:bodyPr vert="horz" lIns="0" tIns="0" rIns="0" bIns="0" anchor="t"/>
          <a:lstStyle>
            <a:lvl1pPr marL="0" indent="0">
              <a:lnSpc>
                <a:spcPct val="120%"/>
              </a:lnSpc>
              <a:buClrTx/>
              <a:buNone/>
              <a:defRPr sz="2000" b="0">
                <a:solidFill>
                  <a:schemeClr val="bg1"/>
                </a:solidFill>
              </a:defRPr>
            </a:lvl1pPr>
            <a:lvl2pPr>
              <a:lnSpc>
                <a:spcPct val="120%"/>
              </a:lnSpc>
              <a:buClrTx/>
              <a:defRPr sz="2400">
                <a:solidFill>
                  <a:srgbClr val="003359"/>
                </a:solidFill>
              </a:defRPr>
            </a:lvl2pPr>
            <a:lvl3pPr>
              <a:lnSpc>
                <a:spcPct val="120%"/>
              </a:lnSpc>
              <a:buClrTx/>
              <a:defRPr sz="2133">
                <a:solidFill>
                  <a:srgbClr val="003359"/>
                </a:solidFill>
              </a:defRPr>
            </a:lvl3pPr>
            <a:lvl4pPr>
              <a:lnSpc>
                <a:spcPct val="120%"/>
              </a:lnSpc>
              <a:buClrTx/>
              <a:defRPr sz="1867">
                <a:solidFill>
                  <a:srgbClr val="003359"/>
                </a:solidFill>
              </a:defRPr>
            </a:lvl4pPr>
            <a:lvl5pPr>
              <a:lnSpc>
                <a:spcPct val="120%"/>
              </a:lnSpc>
              <a:buClrTx/>
              <a:defRPr sz="1867">
                <a:solidFill>
                  <a:srgbClr val="003359"/>
                </a:solidFill>
              </a:defRPr>
            </a:lvl5pPr>
          </a:lstStyle>
          <a:p>
            <a:pPr lvl="0"/>
            <a:r>
              <a:rPr lang="en-US" dirty="0"/>
              <a:t>Click to edit Master text styles</a:t>
            </a:r>
          </a:p>
        </p:txBody>
      </p:sp>
    </p:spTree>
    <p:extLst>
      <p:ext uri="{BB962C8B-B14F-4D97-AF65-F5344CB8AC3E}">
        <p14:creationId xmlns:p14="http://schemas.microsoft.com/office/powerpoint/2010/main" val="141565561"/>
      </p:ext>
    </p:extLst>
  </p:cSld>
  <p:clrMapOvr>
    <a:masterClrMapping/>
  </p:clrMapOvr>
</p:sldLayout>
</file>

<file path=ppt/slideLayouts/slideLayout2.xml><?xml version="1.0" encoding="utf-8"?>
<p:sldLayout xmlns:a="http://purl.oclc.org/ooxml/drawingml/main" xmlns:r="http://purl.oclc.org/ooxml/officeDocument/relationships" xmlns:p="http://purl.oclc.org/ooxml/presentationml/main" preserve="1" userDrawn="1">
  <p:cSld name="Title Slide (Photo #4)">
    <p:spTree>
      <p:nvGrpSpPr>
        <p:cNvPr id="1" name=""/>
        <p:cNvGrpSpPr/>
        <p:nvPr/>
      </p:nvGrpSpPr>
      <p:grpSpPr>
        <a:xfrm>
          <a:off x="0" y="0"/>
          <a:ext cx="0" cy="0"/>
          <a:chOff x="0" y="0"/>
          <a:chExt cx="0" cy="0"/>
        </a:xfrm>
      </p:grpSpPr>
      <p:pic>
        <p:nvPicPr>
          <p:cNvPr id="4" name="Picture 7" descr="Person typing on laptop">
            <a:extLst>
              <a:ext uri="{FF2B5EF4-FFF2-40B4-BE49-F238E27FC236}">
                <a16:creationId xmlns:a16="http://schemas.microsoft.com/office/drawing/2014/main" id="{DDF89595-4240-45A7-82B4-6870568BC02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17728" y="-88900"/>
            <a:ext cx="12209728"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
        <p:nvSpPr>
          <p:cNvPr id="5" name="Rectangle 10">
            <a:extLst>
              <a:ext uri="{FF2B5EF4-FFF2-40B4-BE49-F238E27FC236}">
                <a16:creationId xmlns:a16="http://schemas.microsoft.com/office/drawing/2014/main" id="{F811C796-E159-427D-8158-4BDCF4F40F3D}"/>
              </a:ext>
            </a:extLst>
          </p:cNvPr>
          <p:cNvSpPr>
            <a:spLocks/>
          </p:cNvSpPr>
          <p:nvPr userDrawn="1"/>
        </p:nvSpPr>
        <p:spPr bwMode="auto">
          <a:xfrm>
            <a:off x="2673351" y="6460068"/>
            <a:ext cx="9004300" cy="192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defRPr/>
            </a:pPr>
            <a:r>
              <a:rPr lang="en-US" altLang="en-US" sz="1067" dirty="0">
                <a:solidFill>
                  <a:srgbClr val="FFFFFF"/>
                </a:solidFill>
                <a:cs typeface="Arial" panose="020B0604020202020204" pitchFamily="34" charset="0"/>
              </a:rPr>
              <a:t>Blue Cross</a:t>
            </a:r>
            <a:r>
              <a:rPr lang="en-US" altLang="en-US" sz="1067" baseline="30%" dirty="0">
                <a:solidFill>
                  <a:srgbClr val="FFFFFF"/>
                </a:solidFill>
                <a:cs typeface="Arial" panose="020B0604020202020204" pitchFamily="34" charset="0"/>
              </a:rPr>
              <a:t>®</a:t>
            </a:r>
            <a:r>
              <a:rPr lang="en-US" altLang="en-US" sz="1067" dirty="0">
                <a:solidFill>
                  <a:srgbClr val="FFFFFF"/>
                </a:solidFill>
                <a:cs typeface="Arial" panose="020B0604020202020204" pitchFamily="34" charset="0"/>
              </a:rPr>
              <a:t> and Blue Shield</a:t>
            </a:r>
            <a:r>
              <a:rPr lang="en-US" altLang="en-US" sz="1067" baseline="30%" dirty="0">
                <a:solidFill>
                  <a:srgbClr val="FFFFFF"/>
                </a:solidFill>
                <a:cs typeface="Arial" panose="020B0604020202020204" pitchFamily="34" charset="0"/>
              </a:rPr>
              <a:t>®</a:t>
            </a:r>
            <a:r>
              <a:rPr lang="en-US" altLang="en-US" sz="1067" dirty="0">
                <a:solidFill>
                  <a:srgbClr val="FFFFFF"/>
                </a:solidFill>
                <a:cs typeface="Arial" panose="020B0604020202020204" pitchFamily="34" charset="0"/>
              </a:rPr>
              <a:t> of Minnesota and Blue Plus</a:t>
            </a:r>
            <a:r>
              <a:rPr lang="en-US" altLang="en-US" sz="1067" baseline="30%" dirty="0">
                <a:solidFill>
                  <a:srgbClr val="FFFFFF"/>
                </a:solidFill>
                <a:cs typeface="Arial" panose="020B0604020202020204" pitchFamily="34" charset="0"/>
              </a:rPr>
              <a:t>®</a:t>
            </a:r>
            <a:r>
              <a:rPr lang="en-US" altLang="en-US" sz="1067" dirty="0">
                <a:solidFill>
                  <a:srgbClr val="FFFFFF"/>
                </a:solidFill>
                <a:cs typeface="Arial" panose="020B0604020202020204" pitchFamily="34" charset="0"/>
              </a:rPr>
              <a:t> are nonprofit independent licensees of the Blue Cross and Blue Shield Association.</a:t>
            </a:r>
            <a:endParaRPr lang="en-US" altLang="en-US" sz="800" dirty="0">
              <a:solidFill>
                <a:srgbClr val="FFFFFF"/>
              </a:solidFill>
              <a:cs typeface="Arial" panose="020B0604020202020204" pitchFamily="34" charset="0"/>
              <a:sym typeface="Arial" panose="020B0604020202020204" pitchFamily="34" charset="0"/>
            </a:endParaRPr>
          </a:p>
        </p:txBody>
      </p:sp>
      <p:sp>
        <p:nvSpPr>
          <p:cNvPr id="6" name="Rectangle 10">
            <a:extLst>
              <a:ext uri="{FF2B5EF4-FFF2-40B4-BE49-F238E27FC236}">
                <a16:creationId xmlns:a16="http://schemas.microsoft.com/office/drawing/2014/main" id="{9C993657-FF66-4580-AC9D-A7C7E8DD40CE}"/>
              </a:ext>
            </a:extLst>
          </p:cNvPr>
          <p:cNvSpPr>
            <a:spLocks/>
          </p:cNvSpPr>
          <p:nvPr userDrawn="1"/>
        </p:nvSpPr>
        <p:spPr bwMode="auto">
          <a:xfrm>
            <a:off x="488951" y="6460068"/>
            <a:ext cx="1991783" cy="192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067" dirty="0">
                <a:solidFill>
                  <a:srgbClr val="FFFFFF"/>
                </a:solidFill>
                <a:cs typeface="Arial" panose="020B0604020202020204" pitchFamily="34" charset="0"/>
              </a:rPr>
              <a:t>Confidential and proprietary. </a:t>
            </a:r>
            <a:endParaRPr lang="en-US" altLang="en-US" sz="800" dirty="0">
              <a:solidFill>
                <a:srgbClr val="FFFFFF"/>
              </a:solidFill>
              <a:cs typeface="Arial" panose="020B0604020202020204" pitchFamily="34" charset="0"/>
              <a:sym typeface="Arial" panose="020B0604020202020204" pitchFamily="34" charset="0"/>
            </a:endParaRPr>
          </a:p>
        </p:txBody>
      </p:sp>
      <p:sp>
        <p:nvSpPr>
          <p:cNvPr id="2" name="TextBox 1">
            <a:extLst>
              <a:ext uri="{FF2B5EF4-FFF2-40B4-BE49-F238E27FC236}">
                <a16:creationId xmlns:a16="http://schemas.microsoft.com/office/drawing/2014/main" id="{E745590A-0F26-CF49-8D8A-2A95EA799D4F}"/>
              </a:ext>
            </a:extLst>
          </p:cNvPr>
          <p:cNvSpPr txBox="1"/>
          <p:nvPr userDrawn="1"/>
        </p:nvSpPr>
        <p:spPr>
          <a:xfrm>
            <a:off x="-2762491" y="1774785"/>
            <a:ext cx="0" cy="0"/>
          </a:xfrm>
          <a:prstGeom prst="rect">
            <a:avLst/>
          </a:prstGeom>
        </p:spPr>
        <p:txBody>
          <a:bodyPr wrap="none" rtlCol="0">
            <a:normAutofit fontScale="25%" lnSpcReduction="20%"/>
          </a:bodyPr>
          <a:lstStyle/>
          <a:p>
            <a:endParaRPr lang="en-US" sz="2000" dirty="0"/>
          </a:p>
        </p:txBody>
      </p:sp>
      <p:sp>
        <p:nvSpPr>
          <p:cNvPr id="10" name="Title 1">
            <a:extLst>
              <a:ext uri="{FF2B5EF4-FFF2-40B4-BE49-F238E27FC236}">
                <a16:creationId xmlns:a16="http://schemas.microsoft.com/office/drawing/2014/main" id="{F2441744-F7DD-1F4E-8678-42B119E1CB1C}"/>
              </a:ext>
            </a:extLst>
          </p:cNvPr>
          <p:cNvSpPr>
            <a:spLocks noGrp="1"/>
          </p:cNvSpPr>
          <p:nvPr>
            <p:ph type="ctrTitle" hasCustomPrompt="1"/>
          </p:nvPr>
        </p:nvSpPr>
        <p:spPr>
          <a:xfrm>
            <a:off x="494272" y="2073023"/>
            <a:ext cx="11194305" cy="1668968"/>
          </a:xfrm>
          <a:prstGeom prst="rect">
            <a:avLst/>
          </a:prstGeom>
        </p:spPr>
        <p:txBody>
          <a:bodyPr lIns="0" tIns="45712" rIns="91424" bIns="45712" anchor="b"/>
          <a:lstStyle>
            <a:lvl1pPr>
              <a:lnSpc>
                <a:spcPct val="100%"/>
              </a:lnSpc>
              <a:defRPr sz="4800" b="1" i="0" cap="all" baseline="0%">
                <a:solidFill>
                  <a:srgbClr val="F9F9FF"/>
                </a:solidFill>
                <a:latin typeface="Arial Narrow" panose="020B0604020202020204" pitchFamily="34" charset="0"/>
                <a:cs typeface="Arial Narrow" panose="020B0604020202020204" pitchFamily="34" charset="0"/>
              </a:defRPr>
            </a:lvl1pPr>
          </a:lstStyle>
          <a:p>
            <a:br>
              <a:rPr lang="en-US" dirty="0"/>
            </a:br>
            <a:r>
              <a:rPr lang="en-US" dirty="0"/>
              <a:t>Click to edit Master title style</a:t>
            </a:r>
          </a:p>
        </p:txBody>
      </p:sp>
      <p:sp>
        <p:nvSpPr>
          <p:cNvPr id="11" name="Text Placeholder 2">
            <a:extLst>
              <a:ext uri="{FF2B5EF4-FFF2-40B4-BE49-F238E27FC236}">
                <a16:creationId xmlns:a16="http://schemas.microsoft.com/office/drawing/2014/main" id="{99021E50-3616-E248-9417-7E5F80325600}"/>
              </a:ext>
            </a:extLst>
          </p:cNvPr>
          <p:cNvSpPr>
            <a:spLocks noGrp="1"/>
          </p:cNvSpPr>
          <p:nvPr>
            <p:ph type="body" sz="quarter" idx="14"/>
          </p:nvPr>
        </p:nvSpPr>
        <p:spPr>
          <a:xfrm>
            <a:off x="494272" y="3878002"/>
            <a:ext cx="11194305" cy="435303"/>
          </a:xfrm>
          <a:prstGeom prst="rect">
            <a:avLst/>
          </a:prstGeom>
        </p:spPr>
        <p:txBody>
          <a:bodyPr vert="horz" lIns="0" tIns="0" rIns="0" bIns="0" anchor="t"/>
          <a:lstStyle>
            <a:lvl1pPr marL="0" indent="0">
              <a:lnSpc>
                <a:spcPct val="120%"/>
              </a:lnSpc>
              <a:buClrTx/>
              <a:buNone/>
              <a:defRPr sz="2133" b="0">
                <a:solidFill>
                  <a:schemeClr val="bg1"/>
                </a:solidFill>
              </a:defRPr>
            </a:lvl1pPr>
            <a:lvl2pPr>
              <a:lnSpc>
                <a:spcPct val="120%"/>
              </a:lnSpc>
              <a:buClrTx/>
              <a:defRPr sz="2400">
                <a:solidFill>
                  <a:srgbClr val="003359"/>
                </a:solidFill>
              </a:defRPr>
            </a:lvl2pPr>
            <a:lvl3pPr>
              <a:lnSpc>
                <a:spcPct val="120%"/>
              </a:lnSpc>
              <a:buClrTx/>
              <a:defRPr sz="2133">
                <a:solidFill>
                  <a:srgbClr val="003359"/>
                </a:solidFill>
              </a:defRPr>
            </a:lvl3pPr>
            <a:lvl4pPr>
              <a:lnSpc>
                <a:spcPct val="120%"/>
              </a:lnSpc>
              <a:buClrTx/>
              <a:defRPr sz="1867">
                <a:solidFill>
                  <a:srgbClr val="003359"/>
                </a:solidFill>
              </a:defRPr>
            </a:lvl4pPr>
            <a:lvl5pPr>
              <a:lnSpc>
                <a:spcPct val="120%"/>
              </a:lnSpc>
              <a:buClrTx/>
              <a:defRPr sz="1867">
                <a:solidFill>
                  <a:srgbClr val="003359"/>
                </a:solidFill>
              </a:defRPr>
            </a:lvl5pPr>
          </a:lstStyle>
          <a:p>
            <a:pPr lvl="0"/>
            <a:r>
              <a:rPr lang="en-US" dirty="0"/>
              <a:t>Click to edit Master text styles</a:t>
            </a:r>
          </a:p>
        </p:txBody>
      </p:sp>
      <p:sp>
        <p:nvSpPr>
          <p:cNvPr id="12" name="Text Placeholder 2">
            <a:extLst>
              <a:ext uri="{FF2B5EF4-FFF2-40B4-BE49-F238E27FC236}">
                <a16:creationId xmlns:a16="http://schemas.microsoft.com/office/drawing/2014/main" id="{B4ED57AC-1B32-154A-BC33-83A533077DA7}"/>
              </a:ext>
            </a:extLst>
          </p:cNvPr>
          <p:cNvSpPr>
            <a:spLocks noGrp="1"/>
          </p:cNvSpPr>
          <p:nvPr>
            <p:ph type="body" sz="quarter" idx="15"/>
          </p:nvPr>
        </p:nvSpPr>
        <p:spPr>
          <a:xfrm>
            <a:off x="494272" y="4369781"/>
            <a:ext cx="11194305" cy="435303"/>
          </a:xfrm>
          <a:prstGeom prst="rect">
            <a:avLst/>
          </a:prstGeom>
        </p:spPr>
        <p:txBody>
          <a:bodyPr vert="horz" lIns="0" tIns="0" rIns="0" bIns="0" anchor="t"/>
          <a:lstStyle>
            <a:lvl1pPr marL="0" indent="0">
              <a:lnSpc>
                <a:spcPct val="120%"/>
              </a:lnSpc>
              <a:buClrTx/>
              <a:buNone/>
              <a:defRPr sz="1600" b="0" i="0">
                <a:solidFill>
                  <a:schemeClr val="bg1"/>
                </a:solidFill>
                <a:latin typeface="Arial Narrow" panose="020B0604020202020204" pitchFamily="34" charset="0"/>
                <a:cs typeface="Arial Narrow" panose="020B0604020202020204" pitchFamily="34" charset="0"/>
              </a:defRPr>
            </a:lvl1pPr>
            <a:lvl2pPr>
              <a:lnSpc>
                <a:spcPct val="120%"/>
              </a:lnSpc>
              <a:buClrTx/>
              <a:defRPr sz="2400">
                <a:solidFill>
                  <a:srgbClr val="003359"/>
                </a:solidFill>
              </a:defRPr>
            </a:lvl2pPr>
            <a:lvl3pPr>
              <a:lnSpc>
                <a:spcPct val="120%"/>
              </a:lnSpc>
              <a:buClrTx/>
              <a:defRPr sz="2133">
                <a:solidFill>
                  <a:srgbClr val="003359"/>
                </a:solidFill>
              </a:defRPr>
            </a:lvl3pPr>
            <a:lvl4pPr>
              <a:lnSpc>
                <a:spcPct val="120%"/>
              </a:lnSpc>
              <a:buClrTx/>
              <a:defRPr sz="1867">
                <a:solidFill>
                  <a:srgbClr val="003359"/>
                </a:solidFill>
              </a:defRPr>
            </a:lvl4pPr>
            <a:lvl5pPr>
              <a:lnSpc>
                <a:spcPct val="120%"/>
              </a:lnSpc>
              <a:buClrTx/>
              <a:defRPr sz="1867">
                <a:solidFill>
                  <a:srgbClr val="003359"/>
                </a:solidFill>
              </a:defRPr>
            </a:lvl5pPr>
          </a:lstStyle>
          <a:p>
            <a:pPr lvl="0"/>
            <a:r>
              <a:rPr lang="en-US" dirty="0"/>
              <a:t>Click to edit Master text styles</a:t>
            </a:r>
          </a:p>
        </p:txBody>
      </p:sp>
      <p:pic>
        <p:nvPicPr>
          <p:cNvPr id="13" name="Picture 1">
            <a:extLst>
              <a:ext uri="{FF2B5EF4-FFF2-40B4-BE49-F238E27FC236}">
                <a16:creationId xmlns:a16="http://schemas.microsoft.com/office/drawing/2014/main" id="{D35AD8E4-E6CA-4CE5-A3F2-934316C8E3D9}"/>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bwMode="auto">
          <a:xfrm>
            <a:off x="10110788" y="519113"/>
            <a:ext cx="1579563" cy="526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Tree>
    <p:extLst>
      <p:ext uri="{BB962C8B-B14F-4D97-AF65-F5344CB8AC3E}">
        <p14:creationId xmlns:p14="http://schemas.microsoft.com/office/powerpoint/2010/main" val="2859803600"/>
      </p:ext>
    </p:extLst>
  </p:cSld>
  <p:clrMapOvr>
    <a:masterClrMapping/>
  </p:clrMapOvr>
</p:sldLayout>
</file>

<file path=ppt/slideLayouts/slideLayout3.xml><?xml version="1.0" encoding="utf-8"?>
<p:sldLayout xmlns:a="http://purl.oclc.org/ooxml/drawingml/main" xmlns:r="http://purl.oclc.org/ooxml/officeDocument/relationships" xmlns:p="http://purl.oclc.org/ooxml/presentationml/main" preserve="1" userDrawn="1">
  <p:cSld name="Title Slide (No Phot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6E4293-6C74-4977-B5AF-97F0553BB08C}"/>
              </a:ext>
            </a:extLst>
          </p:cNvPr>
          <p:cNvSpPr/>
          <p:nvPr userDrawn="1"/>
        </p:nvSpPr>
        <p:spPr>
          <a:xfrm>
            <a:off x="0" y="0"/>
            <a:ext cx="12192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anchor="ctr"/>
          <a:lstStyle/>
          <a:p>
            <a:pPr algn="ctr" defTabSz="609475" eaLnBrk="1" fontAlgn="auto" hangingPunct="1">
              <a:spcBef>
                <a:spcPts val="0"/>
              </a:spcBef>
              <a:spcAft>
                <a:spcPts val="0"/>
              </a:spcAft>
              <a:defRPr/>
            </a:pPr>
            <a:endParaRPr lang="en-US" dirty="0"/>
          </a:p>
        </p:txBody>
      </p:sp>
      <p:sp>
        <p:nvSpPr>
          <p:cNvPr id="5" name="Rectangle 10">
            <a:extLst>
              <a:ext uri="{FF2B5EF4-FFF2-40B4-BE49-F238E27FC236}">
                <a16:creationId xmlns:a16="http://schemas.microsoft.com/office/drawing/2014/main" id="{2524DE00-A931-42E3-AEFA-04FA81B864E2}"/>
              </a:ext>
            </a:extLst>
          </p:cNvPr>
          <p:cNvSpPr>
            <a:spLocks/>
          </p:cNvSpPr>
          <p:nvPr userDrawn="1"/>
        </p:nvSpPr>
        <p:spPr bwMode="auto">
          <a:xfrm>
            <a:off x="2673351" y="6460068"/>
            <a:ext cx="9004300" cy="192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defRPr/>
            </a:pPr>
            <a:r>
              <a:rPr lang="en-US" altLang="en-US" sz="1067" dirty="0">
                <a:solidFill>
                  <a:srgbClr val="FFFFFF"/>
                </a:solidFill>
                <a:cs typeface="Arial" panose="020B0604020202020204" pitchFamily="34" charset="0"/>
              </a:rPr>
              <a:t>Blue Cross</a:t>
            </a:r>
            <a:r>
              <a:rPr lang="en-US" altLang="en-US" sz="1067" baseline="30%" dirty="0">
                <a:solidFill>
                  <a:srgbClr val="FFFFFF"/>
                </a:solidFill>
                <a:cs typeface="Arial" panose="020B0604020202020204" pitchFamily="34" charset="0"/>
              </a:rPr>
              <a:t>®</a:t>
            </a:r>
            <a:r>
              <a:rPr lang="en-US" altLang="en-US" sz="1067" dirty="0">
                <a:solidFill>
                  <a:srgbClr val="FFFFFF"/>
                </a:solidFill>
                <a:cs typeface="Arial" panose="020B0604020202020204" pitchFamily="34" charset="0"/>
              </a:rPr>
              <a:t> and Blue Shield</a:t>
            </a:r>
            <a:r>
              <a:rPr lang="en-US" altLang="en-US" sz="1067" baseline="30%" dirty="0">
                <a:solidFill>
                  <a:srgbClr val="FFFFFF"/>
                </a:solidFill>
                <a:cs typeface="Arial" panose="020B0604020202020204" pitchFamily="34" charset="0"/>
              </a:rPr>
              <a:t>®</a:t>
            </a:r>
            <a:r>
              <a:rPr lang="en-US" altLang="en-US" sz="1067" dirty="0">
                <a:solidFill>
                  <a:srgbClr val="FFFFFF"/>
                </a:solidFill>
                <a:cs typeface="Arial" panose="020B0604020202020204" pitchFamily="34" charset="0"/>
              </a:rPr>
              <a:t> of Minnesota and Blue Plus</a:t>
            </a:r>
            <a:r>
              <a:rPr lang="en-US" altLang="en-US" sz="1067" baseline="30%" dirty="0">
                <a:solidFill>
                  <a:srgbClr val="FFFFFF"/>
                </a:solidFill>
                <a:cs typeface="Arial" panose="020B0604020202020204" pitchFamily="34" charset="0"/>
              </a:rPr>
              <a:t>®</a:t>
            </a:r>
            <a:r>
              <a:rPr lang="en-US" altLang="en-US" sz="1067" dirty="0">
                <a:solidFill>
                  <a:srgbClr val="FFFFFF"/>
                </a:solidFill>
                <a:cs typeface="Arial" panose="020B0604020202020204" pitchFamily="34" charset="0"/>
              </a:rPr>
              <a:t> are nonprofit independent licensees of the Blue Cross and Blue Shield Association.</a:t>
            </a:r>
            <a:endParaRPr lang="en-US" altLang="en-US" sz="800" dirty="0">
              <a:solidFill>
                <a:srgbClr val="FFFFFF"/>
              </a:solidFill>
              <a:cs typeface="Arial" panose="020B0604020202020204" pitchFamily="34" charset="0"/>
              <a:sym typeface="Arial" panose="020B0604020202020204" pitchFamily="34" charset="0"/>
            </a:endParaRPr>
          </a:p>
        </p:txBody>
      </p:sp>
      <p:sp>
        <p:nvSpPr>
          <p:cNvPr id="6" name="Rectangle 10">
            <a:extLst>
              <a:ext uri="{FF2B5EF4-FFF2-40B4-BE49-F238E27FC236}">
                <a16:creationId xmlns:a16="http://schemas.microsoft.com/office/drawing/2014/main" id="{3CF8D3AC-9744-4BD4-A951-B7E83FFAA9BF}"/>
              </a:ext>
            </a:extLst>
          </p:cNvPr>
          <p:cNvSpPr>
            <a:spLocks/>
          </p:cNvSpPr>
          <p:nvPr userDrawn="1"/>
        </p:nvSpPr>
        <p:spPr bwMode="auto">
          <a:xfrm>
            <a:off x="488951" y="6460068"/>
            <a:ext cx="1991783" cy="192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067" dirty="0">
                <a:solidFill>
                  <a:srgbClr val="FFFFFF"/>
                </a:solidFill>
                <a:cs typeface="Arial" panose="020B0604020202020204" pitchFamily="34" charset="0"/>
              </a:rPr>
              <a:t>Confidential and proprietary. </a:t>
            </a:r>
            <a:endParaRPr lang="en-US" altLang="en-US" sz="800" dirty="0">
              <a:solidFill>
                <a:srgbClr val="FFFFFF"/>
              </a:solidFill>
              <a:cs typeface="Arial" panose="020B0604020202020204" pitchFamily="34" charset="0"/>
              <a:sym typeface="Arial" panose="020B0604020202020204" pitchFamily="34" charset="0"/>
            </a:endParaRPr>
          </a:p>
        </p:txBody>
      </p:sp>
      <p:sp>
        <p:nvSpPr>
          <p:cNvPr id="15" name="Title 1"/>
          <p:cNvSpPr>
            <a:spLocks noGrp="1"/>
          </p:cNvSpPr>
          <p:nvPr>
            <p:ph type="ctrTitle" hasCustomPrompt="1"/>
          </p:nvPr>
        </p:nvSpPr>
        <p:spPr>
          <a:xfrm>
            <a:off x="494272" y="2073023"/>
            <a:ext cx="11194305" cy="1668968"/>
          </a:xfrm>
          <a:prstGeom prst="rect">
            <a:avLst/>
          </a:prstGeom>
        </p:spPr>
        <p:txBody>
          <a:bodyPr lIns="0" tIns="45712" rIns="91424" bIns="45712" anchor="b"/>
          <a:lstStyle>
            <a:lvl1pPr>
              <a:lnSpc>
                <a:spcPct val="100%"/>
              </a:lnSpc>
              <a:defRPr sz="4800" b="1" i="0" cap="all" baseline="0%">
                <a:solidFill>
                  <a:srgbClr val="F9F9FF"/>
                </a:solidFill>
                <a:latin typeface="Arial Narrow" panose="020B0604020202020204" pitchFamily="34" charset="0"/>
                <a:cs typeface="Arial Narrow" panose="020B0604020202020204" pitchFamily="34" charset="0"/>
              </a:defRPr>
            </a:lvl1pPr>
          </a:lstStyle>
          <a:p>
            <a:br>
              <a:rPr lang="en-US" dirty="0"/>
            </a:br>
            <a:r>
              <a:rPr lang="en-US" dirty="0"/>
              <a:t>Click to edit Master title style</a:t>
            </a:r>
          </a:p>
        </p:txBody>
      </p:sp>
      <p:sp>
        <p:nvSpPr>
          <p:cNvPr id="16" name="Text Placeholder 2"/>
          <p:cNvSpPr>
            <a:spLocks noGrp="1"/>
          </p:cNvSpPr>
          <p:nvPr>
            <p:ph type="body" sz="quarter" idx="14"/>
          </p:nvPr>
        </p:nvSpPr>
        <p:spPr>
          <a:xfrm>
            <a:off x="494272" y="3878002"/>
            <a:ext cx="11194305" cy="435303"/>
          </a:xfrm>
          <a:prstGeom prst="rect">
            <a:avLst/>
          </a:prstGeom>
        </p:spPr>
        <p:txBody>
          <a:bodyPr vert="horz" lIns="0" tIns="0" rIns="0" bIns="0" anchor="t"/>
          <a:lstStyle>
            <a:lvl1pPr marL="0" indent="0">
              <a:lnSpc>
                <a:spcPct val="120%"/>
              </a:lnSpc>
              <a:buClrTx/>
              <a:buNone/>
              <a:defRPr sz="2133" b="0">
                <a:solidFill>
                  <a:schemeClr val="bg1"/>
                </a:solidFill>
              </a:defRPr>
            </a:lvl1pPr>
            <a:lvl2pPr>
              <a:lnSpc>
                <a:spcPct val="120%"/>
              </a:lnSpc>
              <a:buClrTx/>
              <a:defRPr sz="2400">
                <a:solidFill>
                  <a:srgbClr val="003359"/>
                </a:solidFill>
              </a:defRPr>
            </a:lvl2pPr>
            <a:lvl3pPr>
              <a:lnSpc>
                <a:spcPct val="120%"/>
              </a:lnSpc>
              <a:buClrTx/>
              <a:defRPr sz="2133">
                <a:solidFill>
                  <a:srgbClr val="003359"/>
                </a:solidFill>
              </a:defRPr>
            </a:lvl3pPr>
            <a:lvl4pPr>
              <a:lnSpc>
                <a:spcPct val="120%"/>
              </a:lnSpc>
              <a:buClrTx/>
              <a:defRPr sz="1867">
                <a:solidFill>
                  <a:srgbClr val="003359"/>
                </a:solidFill>
              </a:defRPr>
            </a:lvl4pPr>
            <a:lvl5pPr>
              <a:lnSpc>
                <a:spcPct val="120%"/>
              </a:lnSpc>
              <a:buClrTx/>
              <a:defRPr sz="1867">
                <a:solidFill>
                  <a:srgbClr val="003359"/>
                </a:solidFill>
              </a:defRPr>
            </a:lvl5pPr>
          </a:lstStyle>
          <a:p>
            <a:pPr lvl="0"/>
            <a:r>
              <a:rPr lang="en-US" dirty="0"/>
              <a:t>Click to edit Master text styles</a:t>
            </a:r>
          </a:p>
        </p:txBody>
      </p:sp>
      <p:sp>
        <p:nvSpPr>
          <p:cNvPr id="9" name="Text Placeholder 2">
            <a:extLst>
              <a:ext uri="{FF2B5EF4-FFF2-40B4-BE49-F238E27FC236}">
                <a16:creationId xmlns:a16="http://schemas.microsoft.com/office/drawing/2014/main" id="{4EC4B046-F873-1549-A601-4ED086391E1F}"/>
              </a:ext>
            </a:extLst>
          </p:cNvPr>
          <p:cNvSpPr>
            <a:spLocks noGrp="1"/>
          </p:cNvSpPr>
          <p:nvPr>
            <p:ph type="body" sz="quarter" idx="15"/>
          </p:nvPr>
        </p:nvSpPr>
        <p:spPr>
          <a:xfrm>
            <a:off x="494272" y="4369781"/>
            <a:ext cx="11194305" cy="435303"/>
          </a:xfrm>
          <a:prstGeom prst="rect">
            <a:avLst/>
          </a:prstGeom>
        </p:spPr>
        <p:txBody>
          <a:bodyPr vert="horz" lIns="0" tIns="0" rIns="0" bIns="0" anchor="t"/>
          <a:lstStyle>
            <a:lvl1pPr marL="0" indent="0">
              <a:lnSpc>
                <a:spcPct val="120%"/>
              </a:lnSpc>
              <a:buClrTx/>
              <a:buNone/>
              <a:defRPr sz="1600" b="0" i="0">
                <a:solidFill>
                  <a:schemeClr val="bg1"/>
                </a:solidFill>
                <a:latin typeface="Arial Narrow" panose="020B0604020202020204" pitchFamily="34" charset="0"/>
                <a:cs typeface="Arial Narrow" panose="020B0604020202020204" pitchFamily="34" charset="0"/>
              </a:defRPr>
            </a:lvl1pPr>
            <a:lvl2pPr>
              <a:lnSpc>
                <a:spcPct val="120%"/>
              </a:lnSpc>
              <a:buClrTx/>
              <a:defRPr sz="2400">
                <a:solidFill>
                  <a:srgbClr val="003359"/>
                </a:solidFill>
              </a:defRPr>
            </a:lvl2pPr>
            <a:lvl3pPr>
              <a:lnSpc>
                <a:spcPct val="120%"/>
              </a:lnSpc>
              <a:buClrTx/>
              <a:defRPr sz="2133">
                <a:solidFill>
                  <a:srgbClr val="003359"/>
                </a:solidFill>
              </a:defRPr>
            </a:lvl3pPr>
            <a:lvl4pPr>
              <a:lnSpc>
                <a:spcPct val="120%"/>
              </a:lnSpc>
              <a:buClrTx/>
              <a:defRPr sz="1867">
                <a:solidFill>
                  <a:srgbClr val="003359"/>
                </a:solidFill>
              </a:defRPr>
            </a:lvl4pPr>
            <a:lvl5pPr>
              <a:lnSpc>
                <a:spcPct val="120%"/>
              </a:lnSpc>
              <a:buClrTx/>
              <a:defRPr sz="1867">
                <a:solidFill>
                  <a:srgbClr val="003359"/>
                </a:solidFill>
              </a:defRPr>
            </a:lvl5pPr>
          </a:lstStyle>
          <a:p>
            <a:pPr lvl="0"/>
            <a:r>
              <a:rPr lang="en-US" dirty="0"/>
              <a:t>Click to edit Master text styles</a:t>
            </a:r>
          </a:p>
        </p:txBody>
      </p:sp>
      <p:pic>
        <p:nvPicPr>
          <p:cNvPr id="10" name="Picture 1">
            <a:extLst>
              <a:ext uri="{FF2B5EF4-FFF2-40B4-BE49-F238E27FC236}">
                <a16:creationId xmlns:a16="http://schemas.microsoft.com/office/drawing/2014/main" id="{637919F3-B905-44C5-863D-D93D900C9ECB}"/>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bwMode="auto">
          <a:xfrm>
            <a:off x="10110788" y="519113"/>
            <a:ext cx="1579563" cy="526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Tree>
    <p:extLst>
      <p:ext uri="{BB962C8B-B14F-4D97-AF65-F5344CB8AC3E}">
        <p14:creationId xmlns:p14="http://schemas.microsoft.com/office/powerpoint/2010/main" val="876444495"/>
      </p:ext>
    </p:extLst>
  </p:cSld>
  <p:clrMapOvr>
    <a:masterClrMapping/>
  </p:clrMapOvr>
</p:sldLayout>
</file>

<file path=ppt/slideLayouts/slideLayout4.xml><?xml version="1.0" encoding="utf-8"?>
<p:sldLayout xmlns:a="http://purl.oclc.org/ooxml/drawingml/main" xmlns:r="http://purl.oclc.org/ooxml/officeDocument/relationships" xmlns:p="http://purl.oclc.org/ooxml/presentationml/main" preserve="1" userDrawn="1">
  <p:cSld name="Title Slide (No Photo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FB8682-6D20-4F57-8C2D-A252BBA6B020}"/>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anchor="ctr"/>
          <a:lstStyle/>
          <a:p>
            <a:pPr algn="ctr" defTabSz="609475" eaLnBrk="1" fontAlgn="auto" hangingPunct="1">
              <a:spcBef>
                <a:spcPts val="0"/>
              </a:spcBef>
              <a:spcAft>
                <a:spcPts val="0"/>
              </a:spcAft>
              <a:defRPr/>
            </a:pPr>
            <a:endParaRPr lang="en-US" dirty="0"/>
          </a:p>
        </p:txBody>
      </p:sp>
      <p:sp>
        <p:nvSpPr>
          <p:cNvPr id="5" name="Rectangle 10">
            <a:extLst>
              <a:ext uri="{FF2B5EF4-FFF2-40B4-BE49-F238E27FC236}">
                <a16:creationId xmlns:a16="http://schemas.microsoft.com/office/drawing/2014/main" id="{595A37BC-B1B2-4B74-8962-A23D9C5A0AA3}"/>
              </a:ext>
            </a:extLst>
          </p:cNvPr>
          <p:cNvSpPr>
            <a:spLocks/>
          </p:cNvSpPr>
          <p:nvPr userDrawn="1"/>
        </p:nvSpPr>
        <p:spPr bwMode="auto">
          <a:xfrm>
            <a:off x="2673351" y="6460068"/>
            <a:ext cx="9004300" cy="192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defRPr/>
            </a:pPr>
            <a:r>
              <a:rPr lang="en-US" altLang="en-US" sz="1067" dirty="0">
                <a:solidFill>
                  <a:srgbClr val="7F7F7F"/>
                </a:solidFill>
                <a:cs typeface="Arial" panose="020B0604020202020204" pitchFamily="34" charset="0"/>
              </a:rPr>
              <a:t>Blue Cross</a:t>
            </a:r>
            <a:r>
              <a:rPr lang="en-US" altLang="en-US" sz="1067" baseline="30%" dirty="0">
                <a:solidFill>
                  <a:srgbClr val="7F7F7F"/>
                </a:solidFill>
                <a:cs typeface="Arial" panose="020B0604020202020204" pitchFamily="34" charset="0"/>
              </a:rPr>
              <a:t>®</a:t>
            </a:r>
            <a:r>
              <a:rPr lang="en-US" altLang="en-US" sz="1067" dirty="0">
                <a:solidFill>
                  <a:srgbClr val="7F7F7F"/>
                </a:solidFill>
                <a:cs typeface="Arial" panose="020B0604020202020204" pitchFamily="34" charset="0"/>
              </a:rPr>
              <a:t> and Blue Shield</a:t>
            </a:r>
            <a:r>
              <a:rPr lang="en-US" altLang="en-US" sz="1067" baseline="30%" dirty="0">
                <a:solidFill>
                  <a:srgbClr val="7F7F7F"/>
                </a:solidFill>
                <a:cs typeface="Arial" panose="020B0604020202020204" pitchFamily="34" charset="0"/>
              </a:rPr>
              <a:t>®</a:t>
            </a:r>
            <a:r>
              <a:rPr lang="en-US" altLang="en-US" sz="1067" dirty="0">
                <a:solidFill>
                  <a:srgbClr val="7F7F7F"/>
                </a:solidFill>
                <a:cs typeface="Arial" panose="020B0604020202020204" pitchFamily="34" charset="0"/>
              </a:rPr>
              <a:t> of Minnesota and Blue Plus</a:t>
            </a:r>
            <a:r>
              <a:rPr lang="en-US" altLang="en-US" sz="1067" baseline="30%" dirty="0">
                <a:solidFill>
                  <a:srgbClr val="7F7F7F"/>
                </a:solidFill>
                <a:cs typeface="Arial" panose="020B0604020202020204" pitchFamily="34" charset="0"/>
              </a:rPr>
              <a:t>®</a:t>
            </a:r>
            <a:r>
              <a:rPr lang="en-US" altLang="en-US" sz="1067" dirty="0">
                <a:solidFill>
                  <a:srgbClr val="7F7F7F"/>
                </a:solidFill>
                <a:cs typeface="Arial" panose="020B0604020202020204" pitchFamily="34" charset="0"/>
              </a:rPr>
              <a:t> are nonprofit independent licensees of the Blue Cross and Blue Shield Association.</a:t>
            </a:r>
            <a:endParaRPr lang="en-US" altLang="en-US" sz="800" dirty="0">
              <a:solidFill>
                <a:srgbClr val="7F7F7F"/>
              </a:solidFill>
              <a:cs typeface="Arial" panose="020B0604020202020204" pitchFamily="34" charset="0"/>
              <a:sym typeface="Arial" panose="020B0604020202020204" pitchFamily="34" charset="0"/>
            </a:endParaRPr>
          </a:p>
        </p:txBody>
      </p:sp>
      <p:sp>
        <p:nvSpPr>
          <p:cNvPr id="6" name="Rectangle 10">
            <a:extLst>
              <a:ext uri="{FF2B5EF4-FFF2-40B4-BE49-F238E27FC236}">
                <a16:creationId xmlns:a16="http://schemas.microsoft.com/office/drawing/2014/main" id="{A29A4AA7-CADC-4DA0-9236-4FDA54522829}"/>
              </a:ext>
            </a:extLst>
          </p:cNvPr>
          <p:cNvSpPr>
            <a:spLocks/>
          </p:cNvSpPr>
          <p:nvPr userDrawn="1"/>
        </p:nvSpPr>
        <p:spPr bwMode="auto">
          <a:xfrm>
            <a:off x="488951" y="6460068"/>
            <a:ext cx="1991783" cy="192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067" dirty="0">
                <a:solidFill>
                  <a:srgbClr val="7F7F7F"/>
                </a:solidFill>
                <a:cs typeface="Arial" panose="020B0604020202020204" pitchFamily="34" charset="0"/>
              </a:rPr>
              <a:t>Confidential and proprietary. </a:t>
            </a:r>
            <a:endParaRPr lang="en-US" altLang="en-US" sz="800" dirty="0">
              <a:solidFill>
                <a:srgbClr val="7F7F7F"/>
              </a:solidFill>
              <a:cs typeface="Arial" panose="020B0604020202020204" pitchFamily="34" charset="0"/>
              <a:sym typeface="Arial" panose="020B0604020202020204" pitchFamily="34" charset="0"/>
            </a:endParaRPr>
          </a:p>
        </p:txBody>
      </p:sp>
      <p:sp>
        <p:nvSpPr>
          <p:cNvPr id="9" name="Title 1">
            <a:extLst>
              <a:ext uri="{FF2B5EF4-FFF2-40B4-BE49-F238E27FC236}">
                <a16:creationId xmlns:a16="http://schemas.microsoft.com/office/drawing/2014/main" id="{219FB2E5-0C2F-7043-97E1-25F4F1B0AD9A}"/>
              </a:ext>
            </a:extLst>
          </p:cNvPr>
          <p:cNvSpPr>
            <a:spLocks noGrp="1"/>
          </p:cNvSpPr>
          <p:nvPr>
            <p:ph type="ctrTitle" hasCustomPrompt="1"/>
          </p:nvPr>
        </p:nvSpPr>
        <p:spPr>
          <a:xfrm>
            <a:off x="494272" y="2073023"/>
            <a:ext cx="11194305" cy="1668968"/>
          </a:xfrm>
          <a:prstGeom prst="rect">
            <a:avLst/>
          </a:prstGeom>
        </p:spPr>
        <p:txBody>
          <a:bodyPr lIns="0" tIns="45712" rIns="91424" bIns="45712" anchor="b"/>
          <a:lstStyle>
            <a:lvl1pPr>
              <a:lnSpc>
                <a:spcPct val="100%"/>
              </a:lnSpc>
              <a:defRPr sz="4800" b="1" i="0" cap="all" baseline="0%">
                <a:solidFill>
                  <a:schemeClr val="tx2"/>
                </a:solidFill>
                <a:latin typeface="Arial Narrow" panose="020B0604020202020204" pitchFamily="34" charset="0"/>
                <a:cs typeface="Arial Narrow" panose="020B0604020202020204" pitchFamily="34" charset="0"/>
              </a:defRPr>
            </a:lvl1pPr>
          </a:lstStyle>
          <a:p>
            <a:br>
              <a:rPr lang="en-US" dirty="0"/>
            </a:br>
            <a:r>
              <a:rPr lang="en-US" dirty="0"/>
              <a:t>Click to edit Master title style</a:t>
            </a:r>
          </a:p>
        </p:txBody>
      </p:sp>
      <p:sp>
        <p:nvSpPr>
          <p:cNvPr id="10" name="Text Placeholder 2">
            <a:extLst>
              <a:ext uri="{FF2B5EF4-FFF2-40B4-BE49-F238E27FC236}">
                <a16:creationId xmlns:a16="http://schemas.microsoft.com/office/drawing/2014/main" id="{6D21BF41-66A0-754B-BA86-7B2A07B4AD99}"/>
              </a:ext>
            </a:extLst>
          </p:cNvPr>
          <p:cNvSpPr>
            <a:spLocks noGrp="1"/>
          </p:cNvSpPr>
          <p:nvPr>
            <p:ph type="body" sz="quarter" idx="14"/>
          </p:nvPr>
        </p:nvSpPr>
        <p:spPr>
          <a:xfrm>
            <a:off x="494272" y="3878002"/>
            <a:ext cx="11194305" cy="435303"/>
          </a:xfrm>
          <a:prstGeom prst="rect">
            <a:avLst/>
          </a:prstGeom>
        </p:spPr>
        <p:txBody>
          <a:bodyPr vert="horz" lIns="0" tIns="0" rIns="0" bIns="0" anchor="t"/>
          <a:lstStyle>
            <a:lvl1pPr marL="0" indent="0">
              <a:lnSpc>
                <a:spcPct val="120%"/>
              </a:lnSpc>
              <a:buClrTx/>
              <a:buNone/>
              <a:defRPr sz="2133" b="0">
                <a:solidFill>
                  <a:schemeClr val="tx2"/>
                </a:solidFill>
              </a:defRPr>
            </a:lvl1pPr>
            <a:lvl2pPr>
              <a:lnSpc>
                <a:spcPct val="120%"/>
              </a:lnSpc>
              <a:buClrTx/>
              <a:defRPr sz="2400">
                <a:solidFill>
                  <a:srgbClr val="003359"/>
                </a:solidFill>
              </a:defRPr>
            </a:lvl2pPr>
            <a:lvl3pPr>
              <a:lnSpc>
                <a:spcPct val="120%"/>
              </a:lnSpc>
              <a:buClrTx/>
              <a:defRPr sz="2133">
                <a:solidFill>
                  <a:srgbClr val="003359"/>
                </a:solidFill>
              </a:defRPr>
            </a:lvl3pPr>
            <a:lvl4pPr>
              <a:lnSpc>
                <a:spcPct val="120%"/>
              </a:lnSpc>
              <a:buClrTx/>
              <a:defRPr sz="1867">
                <a:solidFill>
                  <a:srgbClr val="003359"/>
                </a:solidFill>
              </a:defRPr>
            </a:lvl4pPr>
            <a:lvl5pPr>
              <a:lnSpc>
                <a:spcPct val="120%"/>
              </a:lnSpc>
              <a:buClrTx/>
              <a:defRPr sz="1867">
                <a:solidFill>
                  <a:srgbClr val="003359"/>
                </a:solidFill>
              </a:defRPr>
            </a:lvl5pPr>
          </a:lstStyle>
          <a:p>
            <a:pPr lvl="0"/>
            <a:r>
              <a:rPr lang="en-US" dirty="0"/>
              <a:t>Click to edit Master text styles</a:t>
            </a:r>
          </a:p>
        </p:txBody>
      </p:sp>
      <p:sp>
        <p:nvSpPr>
          <p:cNvPr id="11" name="Text Placeholder 2">
            <a:extLst>
              <a:ext uri="{FF2B5EF4-FFF2-40B4-BE49-F238E27FC236}">
                <a16:creationId xmlns:a16="http://schemas.microsoft.com/office/drawing/2014/main" id="{0E0CC7D2-28D7-BC4B-8678-06B3D0EA7081}"/>
              </a:ext>
            </a:extLst>
          </p:cNvPr>
          <p:cNvSpPr>
            <a:spLocks noGrp="1"/>
          </p:cNvSpPr>
          <p:nvPr>
            <p:ph type="body" sz="quarter" idx="15"/>
          </p:nvPr>
        </p:nvSpPr>
        <p:spPr>
          <a:xfrm>
            <a:off x="494272" y="4369781"/>
            <a:ext cx="11194305" cy="435303"/>
          </a:xfrm>
          <a:prstGeom prst="rect">
            <a:avLst/>
          </a:prstGeom>
        </p:spPr>
        <p:txBody>
          <a:bodyPr vert="horz" lIns="0" tIns="0" rIns="0" bIns="0" anchor="t"/>
          <a:lstStyle>
            <a:lvl1pPr marL="0" indent="0">
              <a:lnSpc>
                <a:spcPct val="120%"/>
              </a:lnSpc>
              <a:buClrTx/>
              <a:buNone/>
              <a:defRPr sz="1600" b="0" i="0">
                <a:solidFill>
                  <a:schemeClr val="tx2"/>
                </a:solidFill>
                <a:latin typeface="Arial Narrow" panose="020B0604020202020204" pitchFamily="34" charset="0"/>
                <a:cs typeface="Arial Narrow" panose="020B0604020202020204" pitchFamily="34" charset="0"/>
              </a:defRPr>
            </a:lvl1pPr>
            <a:lvl2pPr>
              <a:lnSpc>
                <a:spcPct val="120%"/>
              </a:lnSpc>
              <a:buClrTx/>
              <a:defRPr sz="2400">
                <a:solidFill>
                  <a:srgbClr val="003359"/>
                </a:solidFill>
              </a:defRPr>
            </a:lvl2pPr>
            <a:lvl3pPr>
              <a:lnSpc>
                <a:spcPct val="120%"/>
              </a:lnSpc>
              <a:buClrTx/>
              <a:defRPr sz="2133">
                <a:solidFill>
                  <a:srgbClr val="003359"/>
                </a:solidFill>
              </a:defRPr>
            </a:lvl3pPr>
            <a:lvl4pPr>
              <a:lnSpc>
                <a:spcPct val="120%"/>
              </a:lnSpc>
              <a:buClrTx/>
              <a:defRPr sz="1867">
                <a:solidFill>
                  <a:srgbClr val="003359"/>
                </a:solidFill>
              </a:defRPr>
            </a:lvl4pPr>
            <a:lvl5pPr>
              <a:lnSpc>
                <a:spcPct val="120%"/>
              </a:lnSpc>
              <a:buClrTx/>
              <a:defRPr sz="1867">
                <a:solidFill>
                  <a:srgbClr val="003359"/>
                </a:solidFill>
              </a:defRPr>
            </a:lvl5pPr>
          </a:lstStyle>
          <a:p>
            <a:pPr lvl="0"/>
            <a:r>
              <a:rPr lang="en-US" dirty="0"/>
              <a:t>Click to edit Master text styles</a:t>
            </a:r>
          </a:p>
        </p:txBody>
      </p:sp>
      <p:pic>
        <p:nvPicPr>
          <p:cNvPr id="14" name="Picture 1">
            <a:extLst>
              <a:ext uri="{FF2B5EF4-FFF2-40B4-BE49-F238E27FC236}">
                <a16:creationId xmlns:a16="http://schemas.microsoft.com/office/drawing/2014/main" id="{0F4180EF-D4F1-4F24-BFDD-D43E7625A80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bwMode="auto">
          <a:xfrm>
            <a:off x="10110788" y="519113"/>
            <a:ext cx="1579563" cy="526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Tree>
    <p:extLst>
      <p:ext uri="{BB962C8B-B14F-4D97-AF65-F5344CB8AC3E}">
        <p14:creationId xmlns:p14="http://schemas.microsoft.com/office/powerpoint/2010/main" val="3672079364"/>
      </p:ext>
    </p:extLst>
  </p:cSld>
  <p:clrMapOvr>
    <a:masterClrMapping/>
  </p:clrMapOvr>
</p:sldLayout>
</file>

<file path=ppt/slideLayouts/slideLayout5.xml><?xml version="1.0" encoding="utf-8"?>
<p:sldLayout xmlns:a="http://purl.oclc.org/ooxml/drawingml/main" xmlns:r="http://purl.oclc.org/ooxml/officeDocument/relationships" xmlns:p="http://purl.oclc.org/ooxml/presentationml/main" preserve="1" userDrawn="1">
  <p:cSld name="Content Slide (1 Column)">
    <p:spTree>
      <p:nvGrpSpPr>
        <p:cNvPr id="1" name=""/>
        <p:cNvGrpSpPr/>
        <p:nvPr/>
      </p:nvGrpSpPr>
      <p:grpSpPr>
        <a:xfrm>
          <a:off x="0" y="0"/>
          <a:ext cx="0" cy="0"/>
          <a:chOff x="0" y="0"/>
          <a:chExt cx="0" cy="0"/>
        </a:xfrm>
      </p:grpSpPr>
      <p:sp>
        <p:nvSpPr>
          <p:cNvPr id="4" name="TextBox 9">
            <a:extLst>
              <a:ext uri="{FF2B5EF4-FFF2-40B4-BE49-F238E27FC236}">
                <a16:creationId xmlns:a16="http://schemas.microsoft.com/office/drawing/2014/main" id="{1829247E-DFFE-43FB-9C7E-228FC0B5FE6E}"/>
              </a:ext>
            </a:extLst>
          </p:cNvPr>
          <p:cNvSpPr txBox="1">
            <a:spLocks noChangeArrowheads="1"/>
          </p:cNvSpPr>
          <p:nvPr userDrawn="1"/>
        </p:nvSpPr>
        <p:spPr bwMode="auto">
          <a:xfrm>
            <a:off x="11417300" y="6752167"/>
            <a:ext cx="1219200" cy="914400"/>
          </a:xfrm>
          <a:prstGeom prst="rect">
            <a:avLst/>
          </a:prstGeom>
          <a:noFill/>
          <a:ln>
            <a:noFill/>
          </a:ln>
          <a:extLst>
            <a:ext uri="{909E8E84-426E-40dd-AFC4-6F175D3DCCD1}"/>
            <a:ext uri="{91240B29-F687-4f45-9708-019B960494DF}"/>
          </a:extLst>
        </p:spPr>
        <p:txBody>
          <a:bodyPr wrap="none" lIns="121899" tIns="60949" rIns="121899" bIns="60949"/>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609475" eaLnBrk="1" hangingPunct="1">
              <a:defRPr/>
            </a:pPr>
            <a:endParaRPr lang="en-US" sz="2000" dirty="0"/>
          </a:p>
        </p:txBody>
      </p:sp>
      <p:sp>
        <p:nvSpPr>
          <p:cNvPr id="5" name="TextBox 9">
            <a:extLst>
              <a:ext uri="{FF2B5EF4-FFF2-40B4-BE49-F238E27FC236}">
                <a16:creationId xmlns:a16="http://schemas.microsoft.com/office/drawing/2014/main" id="{8A6DA9F0-0A41-47B6-BFE3-034851D883A8}"/>
              </a:ext>
            </a:extLst>
          </p:cNvPr>
          <p:cNvSpPr txBox="1">
            <a:spLocks noChangeArrowheads="1"/>
          </p:cNvSpPr>
          <p:nvPr userDrawn="1"/>
        </p:nvSpPr>
        <p:spPr bwMode="auto">
          <a:xfrm>
            <a:off x="1902884" y="6604000"/>
            <a:ext cx="1219200" cy="914400"/>
          </a:xfrm>
          <a:prstGeom prst="rect">
            <a:avLst/>
          </a:prstGeom>
          <a:noFill/>
          <a:ln>
            <a:noFill/>
          </a:ln>
          <a:extLst>
            <a:ext uri="{909E8E84-426E-40dd-AFC4-6F175D3DCCD1}"/>
            <a:ext uri="{91240B29-F687-4f45-9708-019B960494DF}"/>
          </a:extLst>
        </p:spPr>
        <p:txBody>
          <a:bodyPr wrap="none"/>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2000" dirty="0"/>
          </a:p>
        </p:txBody>
      </p:sp>
      <p:sp>
        <p:nvSpPr>
          <p:cNvPr id="17" name="Text Placeholder 2"/>
          <p:cNvSpPr>
            <a:spLocks noGrp="1"/>
          </p:cNvSpPr>
          <p:nvPr>
            <p:ph type="body" sz="quarter" idx="11"/>
          </p:nvPr>
        </p:nvSpPr>
        <p:spPr>
          <a:xfrm>
            <a:off x="495244" y="1682496"/>
            <a:ext cx="11194219" cy="4152515"/>
          </a:xfrm>
          <a:prstGeom prst="rect">
            <a:avLst/>
          </a:prstGeom>
        </p:spPr>
        <p:txBody>
          <a:bodyPr vert="horz" lIns="0" tIns="0" rIns="0" bIns="0"/>
          <a:lstStyle>
            <a:lvl1pPr marL="0" indent="0">
              <a:lnSpc>
                <a:spcPct val="120%"/>
              </a:lnSpc>
              <a:buClrTx/>
              <a:buFont typeface="Arial" panose="020B0604020202020204" pitchFamily="34" charset="0"/>
              <a:buNone/>
              <a:defRPr sz="2400">
                <a:solidFill>
                  <a:srgbClr val="003359"/>
                </a:solidFill>
              </a:defRPr>
            </a:lvl1pPr>
            <a:lvl2pPr>
              <a:lnSpc>
                <a:spcPct val="120%"/>
              </a:lnSpc>
              <a:buClrTx/>
              <a:defRPr sz="2133">
                <a:solidFill>
                  <a:srgbClr val="003359"/>
                </a:solidFill>
              </a:defRPr>
            </a:lvl2pPr>
            <a:lvl3pPr>
              <a:lnSpc>
                <a:spcPct val="120%"/>
              </a:lnSpc>
              <a:buClrTx/>
              <a:defRPr sz="1867">
                <a:solidFill>
                  <a:srgbClr val="003359"/>
                </a:solidFill>
              </a:defRPr>
            </a:lvl3pPr>
            <a:lvl4pPr>
              <a:lnSpc>
                <a:spcPct val="120%"/>
              </a:lnSpc>
              <a:buClrTx/>
              <a:defRPr sz="1600">
                <a:solidFill>
                  <a:srgbClr val="003359"/>
                </a:solidFill>
              </a:defRPr>
            </a:lvl4pPr>
            <a:lvl5pPr>
              <a:lnSpc>
                <a:spcPct val="120%"/>
              </a:lnSpc>
              <a:buClrTx/>
              <a:defRPr sz="1333">
                <a:solidFill>
                  <a:srgbClr val="0033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9" name="Title 1"/>
          <p:cNvSpPr>
            <a:spLocks noGrp="1"/>
          </p:cNvSpPr>
          <p:nvPr>
            <p:ph type="title"/>
          </p:nvPr>
        </p:nvSpPr>
        <p:spPr>
          <a:xfrm>
            <a:off x="491612" y="148513"/>
            <a:ext cx="9298933" cy="1021427"/>
          </a:xfrm>
          <a:prstGeom prst="rect">
            <a:avLst/>
          </a:prstGeom>
        </p:spPr>
        <p:txBody>
          <a:bodyPr lIns="0" tIns="0" rIns="0" bIns="0" anchor="b"/>
          <a:lstStyle>
            <a:lvl1pPr>
              <a:lnSpc>
                <a:spcPct val="90%"/>
              </a:lnSpc>
              <a:defRPr sz="3200" b="1" i="0" baseline="0%">
                <a:solidFill>
                  <a:srgbClr val="003359"/>
                </a:solidFill>
                <a:latin typeface="Arial Narrow" panose="020B0606020202030204" pitchFamily="34" charset="0"/>
                <a:cs typeface="Arial"/>
              </a:defRPr>
            </a:lvl1pPr>
          </a:lstStyle>
          <a:p>
            <a:r>
              <a:rPr lang="en-US" dirty="0"/>
              <a:t>Click to edit Master title style</a:t>
            </a:r>
          </a:p>
        </p:txBody>
      </p:sp>
      <p:sp>
        <p:nvSpPr>
          <p:cNvPr id="6" name="Slide Number Placeholder 2">
            <a:extLst>
              <a:ext uri="{FF2B5EF4-FFF2-40B4-BE49-F238E27FC236}">
                <a16:creationId xmlns:a16="http://schemas.microsoft.com/office/drawing/2014/main" id="{DF7B6D1B-B70C-4C27-97FB-E2CD0289A6E7}"/>
              </a:ext>
            </a:extLst>
          </p:cNvPr>
          <p:cNvSpPr>
            <a:spLocks noGrp="1"/>
          </p:cNvSpPr>
          <p:nvPr>
            <p:ph type="sldNum" sz="quarter" idx="12"/>
          </p:nvPr>
        </p:nvSpPr>
        <p:spPr/>
        <p:txBody>
          <a:bodyPr/>
          <a:lstStyle>
            <a:lvl1pPr>
              <a:defRPr/>
            </a:lvl1pPr>
          </a:lstStyle>
          <a:p>
            <a:pPr>
              <a:defRPr/>
            </a:pPr>
            <a:fld id="{8056B25C-0DB6-42B2-A6C7-0B2BE5D05A4E}" type="slidenum">
              <a:rPr lang="en-US" altLang="en-US"/>
              <a:pPr>
                <a:defRPr/>
              </a:pPr>
              <a:t>‹#›</a:t>
            </a:fld>
            <a:endParaRPr lang="en-US" altLang="en-US" dirty="0"/>
          </a:p>
        </p:txBody>
      </p:sp>
      <p:sp>
        <p:nvSpPr>
          <p:cNvPr id="7" name="Text Placeholder 2">
            <a:extLst>
              <a:ext uri="{FF2B5EF4-FFF2-40B4-BE49-F238E27FC236}">
                <a16:creationId xmlns:a16="http://schemas.microsoft.com/office/drawing/2014/main" id="{810A76E7-F5B0-436B-81B3-0EC7B54689E3}"/>
              </a:ext>
            </a:extLst>
          </p:cNvPr>
          <p:cNvSpPr>
            <a:spLocks noGrp="1"/>
          </p:cNvSpPr>
          <p:nvPr>
            <p:ph type="body" sz="quarter" idx="13"/>
          </p:nvPr>
        </p:nvSpPr>
        <p:spPr>
          <a:xfrm>
            <a:off x="495244" y="5997678"/>
            <a:ext cx="11194219" cy="290871"/>
          </a:xfrm>
          <a:prstGeom prst="rect">
            <a:avLst/>
          </a:prstGeom>
        </p:spPr>
        <p:txBody>
          <a:bodyPr vert="horz" lIns="0" tIns="0" rIns="0" bIns="0" anchor="b"/>
          <a:lstStyle>
            <a:lvl1pPr marL="0" indent="0" algn="l">
              <a:lnSpc>
                <a:spcPct val="120%"/>
              </a:lnSpc>
              <a:buClrTx/>
              <a:buNone/>
              <a:defRPr sz="1067">
                <a:solidFill>
                  <a:schemeClr val="bg1">
                    <a:lumMod val="50%"/>
                  </a:schemeClr>
                </a:solidFill>
              </a:defRPr>
            </a:lvl1pPr>
            <a:lvl2pPr>
              <a:lnSpc>
                <a:spcPct val="120%"/>
              </a:lnSpc>
              <a:buClrTx/>
              <a:defRPr sz="2400">
                <a:solidFill>
                  <a:srgbClr val="003359"/>
                </a:solidFill>
              </a:defRPr>
            </a:lvl2pPr>
            <a:lvl3pPr>
              <a:lnSpc>
                <a:spcPct val="120%"/>
              </a:lnSpc>
              <a:buClrTx/>
              <a:defRPr sz="2133">
                <a:solidFill>
                  <a:srgbClr val="003359"/>
                </a:solidFill>
              </a:defRPr>
            </a:lvl3pPr>
            <a:lvl4pPr>
              <a:lnSpc>
                <a:spcPct val="120%"/>
              </a:lnSpc>
              <a:buClrTx/>
              <a:defRPr sz="1867">
                <a:solidFill>
                  <a:srgbClr val="003359"/>
                </a:solidFill>
              </a:defRPr>
            </a:lvl4pPr>
            <a:lvl5pPr>
              <a:lnSpc>
                <a:spcPct val="120%"/>
              </a:lnSpc>
              <a:buClrTx/>
              <a:defRPr sz="1867">
                <a:solidFill>
                  <a:srgbClr val="003359"/>
                </a:solidFill>
              </a:defRPr>
            </a:lvl5pPr>
          </a:lstStyle>
          <a:p>
            <a:pPr lvl="0"/>
            <a:r>
              <a:rPr lang="en-US"/>
              <a:t>Click to edit Master text styles</a:t>
            </a:r>
          </a:p>
        </p:txBody>
      </p:sp>
    </p:spTree>
    <p:extLst>
      <p:ext uri="{BB962C8B-B14F-4D97-AF65-F5344CB8AC3E}">
        <p14:creationId xmlns:p14="http://schemas.microsoft.com/office/powerpoint/2010/main" val="2406483168"/>
      </p:ext>
    </p:extLst>
  </p:cSld>
  <p:clrMapOvr>
    <a:masterClrMapping/>
  </p:clrMapOvr>
</p:sldLayout>
</file>

<file path=ppt/slideLayouts/slideLayout6.xml><?xml version="1.0" encoding="utf-8"?>
<p:sldLayout xmlns:a="http://purl.oclc.org/ooxml/drawingml/main" xmlns:r="http://purl.oclc.org/ooxml/officeDocument/relationships" xmlns:p="http://purl.oclc.org/ooxml/presentationml/main" preserve="1" userDrawn="1">
  <p:cSld name="Content Slide (1 Column with Sources)">
    <p:spTree>
      <p:nvGrpSpPr>
        <p:cNvPr id="1" name=""/>
        <p:cNvGrpSpPr/>
        <p:nvPr/>
      </p:nvGrpSpPr>
      <p:grpSpPr>
        <a:xfrm>
          <a:off x="0" y="0"/>
          <a:ext cx="0" cy="0"/>
          <a:chOff x="0" y="0"/>
          <a:chExt cx="0" cy="0"/>
        </a:xfrm>
      </p:grpSpPr>
      <p:sp>
        <p:nvSpPr>
          <p:cNvPr id="5" name="TextBox 9">
            <a:extLst>
              <a:ext uri="{FF2B5EF4-FFF2-40B4-BE49-F238E27FC236}">
                <a16:creationId xmlns:a16="http://schemas.microsoft.com/office/drawing/2014/main" id="{C4EAB1F6-7CC5-423D-9895-0BA8016B9ED2}"/>
              </a:ext>
            </a:extLst>
          </p:cNvPr>
          <p:cNvSpPr txBox="1">
            <a:spLocks noChangeArrowheads="1"/>
          </p:cNvSpPr>
          <p:nvPr userDrawn="1"/>
        </p:nvSpPr>
        <p:spPr bwMode="auto">
          <a:xfrm>
            <a:off x="11417300" y="6752167"/>
            <a:ext cx="1219200" cy="914400"/>
          </a:xfrm>
          <a:prstGeom prst="rect">
            <a:avLst/>
          </a:prstGeom>
          <a:noFill/>
          <a:ln>
            <a:noFill/>
          </a:ln>
          <a:extLst>
            <a:ext uri="{909E8E84-426E-40dd-AFC4-6F175D3DCCD1}"/>
            <a:ext uri="{91240B29-F687-4f45-9708-019B960494DF}"/>
          </a:extLst>
        </p:spPr>
        <p:txBody>
          <a:bodyPr wrap="none" lIns="121899" tIns="60949" rIns="121899" bIns="60949"/>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609475" eaLnBrk="1" hangingPunct="1">
              <a:defRPr/>
            </a:pPr>
            <a:endParaRPr lang="en-US" sz="2000" dirty="0"/>
          </a:p>
        </p:txBody>
      </p:sp>
      <p:sp>
        <p:nvSpPr>
          <p:cNvPr id="7" name="Text Placeholder 2"/>
          <p:cNvSpPr>
            <a:spLocks noGrp="1"/>
          </p:cNvSpPr>
          <p:nvPr>
            <p:ph type="body" sz="quarter" idx="13"/>
          </p:nvPr>
        </p:nvSpPr>
        <p:spPr>
          <a:xfrm>
            <a:off x="495244" y="5997678"/>
            <a:ext cx="11194219" cy="290871"/>
          </a:xfrm>
          <a:prstGeom prst="rect">
            <a:avLst/>
          </a:prstGeom>
        </p:spPr>
        <p:txBody>
          <a:bodyPr vert="horz" lIns="0" tIns="0" rIns="0" bIns="0" anchor="b"/>
          <a:lstStyle>
            <a:lvl1pPr marL="0" indent="0" algn="l">
              <a:lnSpc>
                <a:spcPct val="120%"/>
              </a:lnSpc>
              <a:buClrTx/>
              <a:buNone/>
              <a:defRPr sz="1067">
                <a:solidFill>
                  <a:schemeClr val="bg1">
                    <a:lumMod val="50%"/>
                  </a:schemeClr>
                </a:solidFill>
              </a:defRPr>
            </a:lvl1pPr>
            <a:lvl2pPr>
              <a:lnSpc>
                <a:spcPct val="120%"/>
              </a:lnSpc>
              <a:buClrTx/>
              <a:defRPr sz="2400">
                <a:solidFill>
                  <a:srgbClr val="003359"/>
                </a:solidFill>
              </a:defRPr>
            </a:lvl2pPr>
            <a:lvl3pPr>
              <a:lnSpc>
                <a:spcPct val="120%"/>
              </a:lnSpc>
              <a:buClrTx/>
              <a:defRPr sz="2133">
                <a:solidFill>
                  <a:srgbClr val="003359"/>
                </a:solidFill>
              </a:defRPr>
            </a:lvl3pPr>
            <a:lvl4pPr>
              <a:lnSpc>
                <a:spcPct val="120%"/>
              </a:lnSpc>
              <a:buClrTx/>
              <a:defRPr sz="1867">
                <a:solidFill>
                  <a:srgbClr val="003359"/>
                </a:solidFill>
              </a:defRPr>
            </a:lvl4pPr>
            <a:lvl5pPr>
              <a:lnSpc>
                <a:spcPct val="120%"/>
              </a:lnSpc>
              <a:buClrTx/>
              <a:defRPr sz="1867">
                <a:solidFill>
                  <a:srgbClr val="003359"/>
                </a:solidFill>
              </a:defRPr>
            </a:lvl5pPr>
          </a:lstStyle>
          <a:p>
            <a:pPr lvl="0"/>
            <a:r>
              <a:rPr lang="en-US"/>
              <a:t>Click to edit Master text styles</a:t>
            </a:r>
          </a:p>
        </p:txBody>
      </p:sp>
      <p:sp>
        <p:nvSpPr>
          <p:cNvPr id="11" name="Title 1"/>
          <p:cNvSpPr>
            <a:spLocks noGrp="1"/>
          </p:cNvSpPr>
          <p:nvPr>
            <p:ph type="title"/>
          </p:nvPr>
        </p:nvSpPr>
        <p:spPr>
          <a:xfrm>
            <a:off x="491612" y="153942"/>
            <a:ext cx="9314328" cy="1015997"/>
          </a:xfrm>
          <a:prstGeom prst="rect">
            <a:avLst/>
          </a:prstGeom>
        </p:spPr>
        <p:txBody>
          <a:bodyPr lIns="0" tIns="0" rIns="0" bIns="0" anchor="b"/>
          <a:lstStyle>
            <a:lvl1pPr>
              <a:lnSpc>
                <a:spcPct val="90%"/>
              </a:lnSpc>
              <a:defRPr sz="3200" b="1" i="0" baseline="0%">
                <a:solidFill>
                  <a:srgbClr val="003359"/>
                </a:solidFill>
                <a:latin typeface="Arial Narrow" panose="020B0606020202030204" pitchFamily="34" charset="0"/>
                <a:cs typeface="Arial"/>
              </a:defRPr>
            </a:lvl1pPr>
          </a:lstStyle>
          <a:p>
            <a:r>
              <a:rPr lang="en-US" dirty="0"/>
              <a:t>Click to edit Master title style</a:t>
            </a:r>
          </a:p>
        </p:txBody>
      </p:sp>
      <p:sp>
        <p:nvSpPr>
          <p:cNvPr id="15" name="Text Placeholder 2"/>
          <p:cNvSpPr>
            <a:spLocks noGrp="1"/>
          </p:cNvSpPr>
          <p:nvPr>
            <p:ph type="body" sz="quarter" idx="11"/>
          </p:nvPr>
        </p:nvSpPr>
        <p:spPr>
          <a:xfrm>
            <a:off x="495244" y="1682496"/>
            <a:ext cx="11194219" cy="4152515"/>
          </a:xfrm>
          <a:prstGeom prst="rect">
            <a:avLst/>
          </a:prstGeom>
        </p:spPr>
        <p:txBody>
          <a:bodyPr vert="horz" lIns="0" tIns="0" rIns="0" bIns="0"/>
          <a:lstStyle>
            <a:lvl1pPr marL="0" indent="0">
              <a:lnSpc>
                <a:spcPct val="120%"/>
              </a:lnSpc>
              <a:buClrTx/>
              <a:buFont typeface="Arial" panose="020B0604020202020204" pitchFamily="34" charset="0"/>
              <a:buNone/>
              <a:defRPr sz="2400">
                <a:solidFill>
                  <a:srgbClr val="003359"/>
                </a:solidFill>
              </a:defRPr>
            </a:lvl1pPr>
            <a:lvl2pPr>
              <a:lnSpc>
                <a:spcPct val="120%"/>
              </a:lnSpc>
              <a:buClrTx/>
              <a:defRPr sz="2133">
                <a:solidFill>
                  <a:srgbClr val="003359"/>
                </a:solidFill>
              </a:defRPr>
            </a:lvl2pPr>
            <a:lvl3pPr>
              <a:lnSpc>
                <a:spcPct val="120%"/>
              </a:lnSpc>
              <a:buClrTx/>
              <a:defRPr sz="1867">
                <a:solidFill>
                  <a:srgbClr val="003359"/>
                </a:solidFill>
              </a:defRPr>
            </a:lvl3pPr>
            <a:lvl4pPr>
              <a:lnSpc>
                <a:spcPct val="120%"/>
              </a:lnSpc>
              <a:buClrTx/>
              <a:defRPr sz="1600">
                <a:solidFill>
                  <a:srgbClr val="003359"/>
                </a:solidFill>
              </a:defRPr>
            </a:lvl4pPr>
            <a:lvl5pPr>
              <a:lnSpc>
                <a:spcPct val="120%"/>
              </a:lnSpc>
              <a:buClrTx/>
              <a:defRPr sz="1333">
                <a:solidFill>
                  <a:srgbClr val="0033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6" name="Slide Number Placeholder 2">
            <a:extLst>
              <a:ext uri="{FF2B5EF4-FFF2-40B4-BE49-F238E27FC236}">
                <a16:creationId xmlns:a16="http://schemas.microsoft.com/office/drawing/2014/main" id="{F82BB565-AA0C-4BFF-AFFD-0509839E07FB}"/>
              </a:ext>
            </a:extLst>
          </p:cNvPr>
          <p:cNvSpPr>
            <a:spLocks noGrp="1"/>
          </p:cNvSpPr>
          <p:nvPr>
            <p:ph type="sldNum" sz="quarter" idx="14"/>
          </p:nvPr>
        </p:nvSpPr>
        <p:spPr/>
        <p:txBody>
          <a:bodyPr/>
          <a:lstStyle>
            <a:lvl1pPr>
              <a:defRPr/>
            </a:lvl1pPr>
          </a:lstStyle>
          <a:p>
            <a:pPr>
              <a:defRPr/>
            </a:pPr>
            <a:fld id="{175271FA-9A75-4919-A6B2-991F74FF5D0F}" type="slidenum">
              <a:rPr lang="en-US" altLang="en-US"/>
              <a:pPr>
                <a:defRPr/>
              </a:pPr>
              <a:t>‹#›</a:t>
            </a:fld>
            <a:endParaRPr lang="en-US" altLang="en-US" dirty="0"/>
          </a:p>
        </p:txBody>
      </p:sp>
    </p:spTree>
    <p:extLst>
      <p:ext uri="{BB962C8B-B14F-4D97-AF65-F5344CB8AC3E}">
        <p14:creationId xmlns:p14="http://schemas.microsoft.com/office/powerpoint/2010/main" val="593260540"/>
      </p:ext>
    </p:extLst>
  </p:cSld>
  <p:clrMapOvr>
    <a:masterClrMapping/>
  </p:clrMapOvr>
</p:sldLayout>
</file>

<file path=ppt/slideLayouts/slideLayout7.xml><?xml version="1.0" encoding="utf-8"?>
<p:sldLayout xmlns:a="http://purl.oclc.org/ooxml/drawingml/main" xmlns:r="http://purl.oclc.org/ooxml/officeDocument/relationships" xmlns:p="http://purl.oclc.org/ooxml/presentationml/main" preserve="1" userDrawn="1">
  <p:cSld name="Content Slide (1 Column with Image)">
    <p:spTree>
      <p:nvGrpSpPr>
        <p:cNvPr id="1" name=""/>
        <p:cNvGrpSpPr/>
        <p:nvPr/>
      </p:nvGrpSpPr>
      <p:grpSpPr>
        <a:xfrm>
          <a:off x="0" y="0"/>
          <a:ext cx="0" cy="0"/>
          <a:chOff x="0" y="0"/>
          <a:chExt cx="0" cy="0"/>
        </a:xfrm>
      </p:grpSpPr>
      <p:sp>
        <p:nvSpPr>
          <p:cNvPr id="17" name="Picture Placeholder 15"/>
          <p:cNvSpPr>
            <a:spLocks noGrp="1"/>
          </p:cNvSpPr>
          <p:nvPr>
            <p:ph type="pic" sz="quarter" idx="19"/>
          </p:nvPr>
        </p:nvSpPr>
        <p:spPr>
          <a:xfrm>
            <a:off x="7279922" y="1640557"/>
            <a:ext cx="4440999" cy="4185435"/>
          </a:xfrm>
          <a:prstGeom prst="rect">
            <a:avLst/>
          </a:prstGeom>
        </p:spPr>
        <p:txBody>
          <a:bodyPr vert="horz"/>
          <a:lstStyle/>
          <a:p>
            <a:pPr lvl="0"/>
            <a:endParaRPr lang="en-US" noProof="0" dirty="0"/>
          </a:p>
        </p:txBody>
      </p:sp>
      <p:sp>
        <p:nvSpPr>
          <p:cNvPr id="11" name="Title 1"/>
          <p:cNvSpPr>
            <a:spLocks noGrp="1"/>
          </p:cNvSpPr>
          <p:nvPr>
            <p:ph type="title"/>
          </p:nvPr>
        </p:nvSpPr>
        <p:spPr>
          <a:xfrm>
            <a:off x="491613" y="154935"/>
            <a:ext cx="9340647" cy="1015005"/>
          </a:xfrm>
          <a:prstGeom prst="rect">
            <a:avLst/>
          </a:prstGeom>
        </p:spPr>
        <p:txBody>
          <a:bodyPr lIns="0" tIns="0" rIns="0" bIns="0" anchor="b"/>
          <a:lstStyle>
            <a:lvl1pPr>
              <a:lnSpc>
                <a:spcPct val="90%"/>
              </a:lnSpc>
              <a:defRPr sz="3200" b="1" i="0" baseline="0%">
                <a:solidFill>
                  <a:srgbClr val="003359"/>
                </a:solidFill>
                <a:latin typeface="Arial Narrow" panose="020B0606020202030204" pitchFamily="34" charset="0"/>
                <a:cs typeface="Arial"/>
              </a:defRPr>
            </a:lvl1pPr>
          </a:lstStyle>
          <a:p>
            <a:r>
              <a:rPr lang="en-US" dirty="0"/>
              <a:t>Click to edit Master title style</a:t>
            </a:r>
          </a:p>
        </p:txBody>
      </p:sp>
      <p:sp>
        <p:nvSpPr>
          <p:cNvPr id="5" name="Slide Number Placeholder 2">
            <a:extLst>
              <a:ext uri="{FF2B5EF4-FFF2-40B4-BE49-F238E27FC236}">
                <a16:creationId xmlns:a16="http://schemas.microsoft.com/office/drawing/2014/main" id="{B6E272C2-9EBD-465A-B9E5-D6FAC78083BE}"/>
              </a:ext>
            </a:extLst>
          </p:cNvPr>
          <p:cNvSpPr>
            <a:spLocks noGrp="1"/>
          </p:cNvSpPr>
          <p:nvPr>
            <p:ph type="sldNum" sz="quarter" idx="20"/>
          </p:nvPr>
        </p:nvSpPr>
        <p:spPr/>
        <p:txBody>
          <a:bodyPr/>
          <a:lstStyle>
            <a:lvl1pPr>
              <a:defRPr/>
            </a:lvl1pPr>
          </a:lstStyle>
          <a:p>
            <a:pPr>
              <a:defRPr/>
            </a:pPr>
            <a:fld id="{91F90534-2670-4F72-862B-7E17C5E2CFE5}" type="slidenum">
              <a:rPr lang="en-US" altLang="en-US"/>
              <a:pPr>
                <a:defRPr/>
              </a:pPr>
              <a:t>‹#›</a:t>
            </a:fld>
            <a:endParaRPr lang="en-US" altLang="en-US" dirty="0"/>
          </a:p>
        </p:txBody>
      </p:sp>
      <p:sp>
        <p:nvSpPr>
          <p:cNvPr id="7" name="Text Placeholder 2">
            <a:extLst>
              <a:ext uri="{FF2B5EF4-FFF2-40B4-BE49-F238E27FC236}">
                <a16:creationId xmlns:a16="http://schemas.microsoft.com/office/drawing/2014/main" id="{6E531AFE-BF2B-4293-9D2C-C487724178A2}"/>
              </a:ext>
            </a:extLst>
          </p:cNvPr>
          <p:cNvSpPr>
            <a:spLocks noGrp="1"/>
          </p:cNvSpPr>
          <p:nvPr>
            <p:ph type="body" sz="quarter" idx="21"/>
          </p:nvPr>
        </p:nvSpPr>
        <p:spPr>
          <a:xfrm>
            <a:off x="495246" y="1640557"/>
            <a:ext cx="5422956" cy="4152515"/>
          </a:xfrm>
          <a:prstGeom prst="rect">
            <a:avLst/>
          </a:prstGeom>
        </p:spPr>
        <p:txBody>
          <a:bodyPr vert="horz" lIns="0" tIns="0" rIns="0" bIns="0"/>
          <a:lstStyle>
            <a:lvl1pPr marL="0" indent="0">
              <a:lnSpc>
                <a:spcPct val="120%"/>
              </a:lnSpc>
              <a:buClrTx/>
              <a:buFont typeface="Arial" panose="020B0604020202020204" pitchFamily="34" charset="0"/>
              <a:buNone/>
              <a:defRPr sz="2000">
                <a:solidFill>
                  <a:srgbClr val="003359"/>
                </a:solidFill>
              </a:defRPr>
            </a:lvl1pPr>
            <a:lvl2pPr>
              <a:lnSpc>
                <a:spcPct val="120%"/>
              </a:lnSpc>
              <a:buClrTx/>
              <a:defRPr sz="1800">
                <a:solidFill>
                  <a:srgbClr val="003359"/>
                </a:solidFill>
              </a:defRPr>
            </a:lvl2pPr>
            <a:lvl3pPr>
              <a:lnSpc>
                <a:spcPct val="120%"/>
              </a:lnSpc>
              <a:buClrTx/>
              <a:defRPr sz="1600">
                <a:solidFill>
                  <a:srgbClr val="003359"/>
                </a:solidFill>
              </a:defRPr>
            </a:lvl3pPr>
            <a:lvl4pPr>
              <a:lnSpc>
                <a:spcPct val="120%"/>
              </a:lnSpc>
              <a:buClrTx/>
              <a:defRPr sz="1600">
                <a:solidFill>
                  <a:srgbClr val="003359"/>
                </a:solidFill>
              </a:defRPr>
            </a:lvl4pPr>
            <a:lvl5pPr>
              <a:lnSpc>
                <a:spcPct val="120%"/>
              </a:lnSpc>
              <a:buClrTx/>
              <a:defRPr sz="1400">
                <a:solidFill>
                  <a:srgbClr val="0033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a:extLst>
              <a:ext uri="{FF2B5EF4-FFF2-40B4-BE49-F238E27FC236}">
                <a16:creationId xmlns:a16="http://schemas.microsoft.com/office/drawing/2014/main" id="{35623C33-798F-458B-AE57-11FC9D4042C7}"/>
              </a:ext>
            </a:extLst>
          </p:cNvPr>
          <p:cNvSpPr>
            <a:spLocks noGrp="1"/>
          </p:cNvSpPr>
          <p:nvPr>
            <p:ph type="body" sz="quarter" idx="13"/>
          </p:nvPr>
        </p:nvSpPr>
        <p:spPr>
          <a:xfrm>
            <a:off x="495244" y="5997678"/>
            <a:ext cx="11194219" cy="290871"/>
          </a:xfrm>
          <a:prstGeom prst="rect">
            <a:avLst/>
          </a:prstGeom>
        </p:spPr>
        <p:txBody>
          <a:bodyPr vert="horz" lIns="0" tIns="0" rIns="0" bIns="0" anchor="b"/>
          <a:lstStyle>
            <a:lvl1pPr marL="0" indent="0" algn="l">
              <a:lnSpc>
                <a:spcPct val="120%"/>
              </a:lnSpc>
              <a:buClrTx/>
              <a:buNone/>
              <a:defRPr sz="1067">
                <a:solidFill>
                  <a:schemeClr val="bg1">
                    <a:lumMod val="50%"/>
                  </a:schemeClr>
                </a:solidFill>
              </a:defRPr>
            </a:lvl1pPr>
            <a:lvl2pPr>
              <a:lnSpc>
                <a:spcPct val="120%"/>
              </a:lnSpc>
              <a:buClrTx/>
              <a:defRPr sz="2400">
                <a:solidFill>
                  <a:srgbClr val="003359"/>
                </a:solidFill>
              </a:defRPr>
            </a:lvl2pPr>
            <a:lvl3pPr>
              <a:lnSpc>
                <a:spcPct val="120%"/>
              </a:lnSpc>
              <a:buClrTx/>
              <a:defRPr sz="2133">
                <a:solidFill>
                  <a:srgbClr val="003359"/>
                </a:solidFill>
              </a:defRPr>
            </a:lvl3pPr>
            <a:lvl4pPr>
              <a:lnSpc>
                <a:spcPct val="120%"/>
              </a:lnSpc>
              <a:buClrTx/>
              <a:defRPr sz="1867">
                <a:solidFill>
                  <a:srgbClr val="003359"/>
                </a:solidFill>
              </a:defRPr>
            </a:lvl4pPr>
            <a:lvl5pPr>
              <a:lnSpc>
                <a:spcPct val="120%"/>
              </a:lnSpc>
              <a:buClrTx/>
              <a:defRPr sz="1867">
                <a:solidFill>
                  <a:srgbClr val="003359"/>
                </a:solidFill>
              </a:defRPr>
            </a:lvl5pPr>
          </a:lstStyle>
          <a:p>
            <a:pPr lvl="0"/>
            <a:r>
              <a:rPr lang="en-US"/>
              <a:t>Click to edit Master text styles</a:t>
            </a:r>
          </a:p>
        </p:txBody>
      </p:sp>
    </p:spTree>
    <p:extLst>
      <p:ext uri="{BB962C8B-B14F-4D97-AF65-F5344CB8AC3E}">
        <p14:creationId xmlns:p14="http://schemas.microsoft.com/office/powerpoint/2010/main" val="1967301011"/>
      </p:ext>
    </p:extLst>
  </p:cSld>
  <p:clrMapOvr>
    <a:masterClrMapping/>
  </p:clrMapOvr>
</p:sldLayout>
</file>

<file path=ppt/slideLayouts/slideLayout8.xml><?xml version="1.0" encoding="utf-8"?>
<p:sldLayout xmlns:a="http://purl.oclc.org/ooxml/drawingml/main" xmlns:r="http://purl.oclc.org/ooxml/officeDocument/relationships" xmlns:p="http://purl.oclc.org/ooxml/presentationml/main" preserve="1" userDrawn="1">
  <p:cSld name="Content Slide (1 Column with Subheader)">
    <p:spTree>
      <p:nvGrpSpPr>
        <p:cNvPr id="1" name=""/>
        <p:cNvGrpSpPr/>
        <p:nvPr/>
      </p:nvGrpSpPr>
      <p:grpSpPr>
        <a:xfrm>
          <a:off x="0" y="0"/>
          <a:ext cx="0" cy="0"/>
          <a:chOff x="0" y="0"/>
          <a:chExt cx="0" cy="0"/>
        </a:xfrm>
      </p:grpSpPr>
      <p:sp>
        <p:nvSpPr>
          <p:cNvPr id="5" name="TextBox 9">
            <a:extLst>
              <a:ext uri="{FF2B5EF4-FFF2-40B4-BE49-F238E27FC236}">
                <a16:creationId xmlns:a16="http://schemas.microsoft.com/office/drawing/2014/main" id="{92BC7206-472D-47D2-9BB1-2AE02D27963A}"/>
              </a:ext>
            </a:extLst>
          </p:cNvPr>
          <p:cNvSpPr txBox="1">
            <a:spLocks noChangeArrowheads="1"/>
          </p:cNvSpPr>
          <p:nvPr userDrawn="1"/>
        </p:nvSpPr>
        <p:spPr bwMode="auto">
          <a:xfrm>
            <a:off x="11417300" y="6752167"/>
            <a:ext cx="1219200" cy="914400"/>
          </a:xfrm>
          <a:prstGeom prst="rect">
            <a:avLst/>
          </a:prstGeom>
          <a:noFill/>
          <a:ln>
            <a:noFill/>
          </a:ln>
          <a:extLst>
            <a:ext uri="{909E8E84-426E-40dd-AFC4-6F175D3DCCD1}"/>
            <a:ext uri="{91240B29-F687-4f45-9708-019B960494DF}"/>
          </a:extLst>
        </p:spPr>
        <p:txBody>
          <a:bodyPr wrap="none" lIns="121899" tIns="60949" rIns="121899" bIns="60949"/>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609475" eaLnBrk="1" hangingPunct="1">
              <a:defRPr/>
            </a:pPr>
            <a:endParaRPr lang="en-US" sz="2000" dirty="0"/>
          </a:p>
        </p:txBody>
      </p:sp>
      <p:sp>
        <p:nvSpPr>
          <p:cNvPr id="6" name="TextBox 9">
            <a:extLst>
              <a:ext uri="{FF2B5EF4-FFF2-40B4-BE49-F238E27FC236}">
                <a16:creationId xmlns:a16="http://schemas.microsoft.com/office/drawing/2014/main" id="{90B522B7-672E-4C85-AF5E-5174F5346CB7}"/>
              </a:ext>
            </a:extLst>
          </p:cNvPr>
          <p:cNvSpPr txBox="1">
            <a:spLocks noChangeArrowheads="1"/>
          </p:cNvSpPr>
          <p:nvPr userDrawn="1"/>
        </p:nvSpPr>
        <p:spPr bwMode="auto">
          <a:xfrm>
            <a:off x="1902884" y="6604000"/>
            <a:ext cx="1219200" cy="914400"/>
          </a:xfrm>
          <a:prstGeom prst="rect">
            <a:avLst/>
          </a:prstGeom>
          <a:noFill/>
          <a:ln>
            <a:noFill/>
          </a:ln>
          <a:extLst>
            <a:ext uri="{909E8E84-426E-40dd-AFC4-6F175D3DCCD1}"/>
            <a:ext uri="{91240B29-F687-4f45-9708-019B960494DF}"/>
          </a:extLst>
        </p:spPr>
        <p:txBody>
          <a:bodyPr wrap="none"/>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2000" dirty="0"/>
          </a:p>
        </p:txBody>
      </p:sp>
      <p:sp>
        <p:nvSpPr>
          <p:cNvPr id="11" name="Title 1"/>
          <p:cNvSpPr>
            <a:spLocks noGrp="1"/>
          </p:cNvSpPr>
          <p:nvPr>
            <p:ph type="title"/>
          </p:nvPr>
        </p:nvSpPr>
        <p:spPr>
          <a:xfrm>
            <a:off x="491613" y="164865"/>
            <a:ext cx="9329721" cy="1005075"/>
          </a:xfrm>
          <a:prstGeom prst="rect">
            <a:avLst/>
          </a:prstGeom>
        </p:spPr>
        <p:txBody>
          <a:bodyPr lIns="0" tIns="0" rIns="0" bIns="0" anchor="b"/>
          <a:lstStyle>
            <a:lvl1pPr>
              <a:lnSpc>
                <a:spcPct val="90%"/>
              </a:lnSpc>
              <a:defRPr sz="3200" b="1" i="0" baseline="0%">
                <a:solidFill>
                  <a:srgbClr val="003359"/>
                </a:solidFill>
                <a:latin typeface="Arial Narrow" panose="020B0606020202030204" pitchFamily="34" charset="0"/>
                <a:cs typeface="Arial"/>
              </a:defRPr>
            </a:lvl1pPr>
          </a:lstStyle>
          <a:p>
            <a:r>
              <a:rPr lang="en-US" dirty="0"/>
              <a:t>Click to edit Master title style</a:t>
            </a:r>
          </a:p>
        </p:txBody>
      </p:sp>
      <p:sp>
        <p:nvSpPr>
          <p:cNvPr id="8" name="Slide Number Placeholder 2">
            <a:extLst>
              <a:ext uri="{FF2B5EF4-FFF2-40B4-BE49-F238E27FC236}">
                <a16:creationId xmlns:a16="http://schemas.microsoft.com/office/drawing/2014/main" id="{857AA7BC-0F7E-4C52-8919-EE2DEF9D3A19}"/>
              </a:ext>
            </a:extLst>
          </p:cNvPr>
          <p:cNvSpPr>
            <a:spLocks noGrp="1"/>
          </p:cNvSpPr>
          <p:nvPr>
            <p:ph type="sldNum" sz="quarter" idx="17"/>
          </p:nvPr>
        </p:nvSpPr>
        <p:spPr/>
        <p:txBody>
          <a:bodyPr/>
          <a:lstStyle>
            <a:lvl1pPr>
              <a:defRPr/>
            </a:lvl1pPr>
          </a:lstStyle>
          <a:p>
            <a:pPr>
              <a:defRPr/>
            </a:pPr>
            <a:fld id="{4BFB0AF6-5668-423D-AAC1-8186A683C20D}" type="slidenum">
              <a:rPr lang="en-US" altLang="en-US"/>
              <a:pPr>
                <a:defRPr/>
              </a:pPr>
              <a:t>‹#›</a:t>
            </a:fld>
            <a:endParaRPr lang="en-US" altLang="en-US" dirty="0"/>
          </a:p>
        </p:txBody>
      </p:sp>
      <p:sp>
        <p:nvSpPr>
          <p:cNvPr id="9" name="Text Placeholder 2">
            <a:extLst>
              <a:ext uri="{FF2B5EF4-FFF2-40B4-BE49-F238E27FC236}">
                <a16:creationId xmlns:a16="http://schemas.microsoft.com/office/drawing/2014/main" id="{DD435DDD-F4CA-4E6F-B4B4-4178635CC2A9}"/>
              </a:ext>
            </a:extLst>
          </p:cNvPr>
          <p:cNvSpPr>
            <a:spLocks noGrp="1"/>
          </p:cNvSpPr>
          <p:nvPr>
            <p:ph type="body" sz="quarter" idx="13"/>
          </p:nvPr>
        </p:nvSpPr>
        <p:spPr>
          <a:xfrm>
            <a:off x="495244" y="5997678"/>
            <a:ext cx="11194219" cy="290871"/>
          </a:xfrm>
          <a:prstGeom prst="rect">
            <a:avLst/>
          </a:prstGeom>
        </p:spPr>
        <p:txBody>
          <a:bodyPr vert="horz" lIns="0" tIns="0" rIns="0" bIns="0" anchor="b"/>
          <a:lstStyle>
            <a:lvl1pPr marL="0" indent="0" algn="l">
              <a:lnSpc>
                <a:spcPct val="120%"/>
              </a:lnSpc>
              <a:buClrTx/>
              <a:buNone/>
              <a:defRPr sz="1067">
                <a:solidFill>
                  <a:schemeClr val="bg1">
                    <a:lumMod val="50%"/>
                  </a:schemeClr>
                </a:solidFill>
              </a:defRPr>
            </a:lvl1pPr>
            <a:lvl2pPr>
              <a:lnSpc>
                <a:spcPct val="120%"/>
              </a:lnSpc>
              <a:buClrTx/>
              <a:defRPr sz="2400">
                <a:solidFill>
                  <a:srgbClr val="003359"/>
                </a:solidFill>
              </a:defRPr>
            </a:lvl2pPr>
            <a:lvl3pPr>
              <a:lnSpc>
                <a:spcPct val="120%"/>
              </a:lnSpc>
              <a:buClrTx/>
              <a:defRPr sz="2133">
                <a:solidFill>
                  <a:srgbClr val="003359"/>
                </a:solidFill>
              </a:defRPr>
            </a:lvl3pPr>
            <a:lvl4pPr>
              <a:lnSpc>
                <a:spcPct val="120%"/>
              </a:lnSpc>
              <a:buClrTx/>
              <a:defRPr sz="1867">
                <a:solidFill>
                  <a:srgbClr val="003359"/>
                </a:solidFill>
              </a:defRPr>
            </a:lvl4pPr>
            <a:lvl5pPr>
              <a:lnSpc>
                <a:spcPct val="120%"/>
              </a:lnSpc>
              <a:buClrTx/>
              <a:defRPr sz="1867">
                <a:solidFill>
                  <a:srgbClr val="003359"/>
                </a:solidFill>
              </a:defRPr>
            </a:lvl5pPr>
          </a:lstStyle>
          <a:p>
            <a:pPr lvl="0"/>
            <a:r>
              <a:rPr lang="en-US"/>
              <a:t>Click to edit Master text styles</a:t>
            </a:r>
          </a:p>
        </p:txBody>
      </p:sp>
      <p:sp>
        <p:nvSpPr>
          <p:cNvPr id="10" name="Text Placeholder 2">
            <a:extLst>
              <a:ext uri="{FF2B5EF4-FFF2-40B4-BE49-F238E27FC236}">
                <a16:creationId xmlns:a16="http://schemas.microsoft.com/office/drawing/2014/main" id="{7B6701C9-9186-43D6-A47D-627CEF31A9EC}"/>
              </a:ext>
            </a:extLst>
          </p:cNvPr>
          <p:cNvSpPr>
            <a:spLocks noGrp="1"/>
          </p:cNvSpPr>
          <p:nvPr>
            <p:ph type="body" sz="quarter" idx="20"/>
          </p:nvPr>
        </p:nvSpPr>
        <p:spPr>
          <a:xfrm>
            <a:off x="491613" y="1649577"/>
            <a:ext cx="11196845" cy="455109"/>
          </a:xfrm>
          <a:prstGeom prst="rect">
            <a:avLst/>
          </a:prstGeom>
        </p:spPr>
        <p:txBody>
          <a:bodyPr vert="horz" lIns="0" tIns="0" rIns="0" bIns="0" anchor="t"/>
          <a:lstStyle>
            <a:lvl1pPr marL="0" indent="0">
              <a:lnSpc>
                <a:spcPct val="120%"/>
              </a:lnSpc>
              <a:buClrTx/>
              <a:buNone/>
              <a:defRPr sz="2400" b="1">
                <a:solidFill>
                  <a:schemeClr val="tx2"/>
                </a:solidFill>
              </a:defRPr>
            </a:lvl1pPr>
            <a:lvl2pPr>
              <a:lnSpc>
                <a:spcPct val="120%"/>
              </a:lnSpc>
              <a:buClrTx/>
              <a:defRPr sz="2400">
                <a:solidFill>
                  <a:srgbClr val="003359"/>
                </a:solidFill>
              </a:defRPr>
            </a:lvl2pPr>
            <a:lvl3pPr>
              <a:lnSpc>
                <a:spcPct val="120%"/>
              </a:lnSpc>
              <a:buClrTx/>
              <a:defRPr sz="2133">
                <a:solidFill>
                  <a:srgbClr val="003359"/>
                </a:solidFill>
              </a:defRPr>
            </a:lvl3pPr>
            <a:lvl4pPr>
              <a:lnSpc>
                <a:spcPct val="120%"/>
              </a:lnSpc>
              <a:buClrTx/>
              <a:defRPr sz="1867">
                <a:solidFill>
                  <a:srgbClr val="003359"/>
                </a:solidFill>
              </a:defRPr>
            </a:lvl4pPr>
            <a:lvl5pPr>
              <a:lnSpc>
                <a:spcPct val="120%"/>
              </a:lnSpc>
              <a:buClrTx/>
              <a:defRPr sz="1867">
                <a:solidFill>
                  <a:srgbClr val="003359"/>
                </a:solidFill>
              </a:defRPr>
            </a:lvl5pPr>
          </a:lstStyle>
          <a:p>
            <a:pPr lvl="0"/>
            <a:endParaRPr lang="en-US" dirty="0"/>
          </a:p>
        </p:txBody>
      </p:sp>
      <p:sp>
        <p:nvSpPr>
          <p:cNvPr id="12" name="Text Placeholder 2">
            <a:extLst>
              <a:ext uri="{FF2B5EF4-FFF2-40B4-BE49-F238E27FC236}">
                <a16:creationId xmlns:a16="http://schemas.microsoft.com/office/drawing/2014/main" id="{CD8C5EF3-3C19-427A-8C34-8562EEEBC744}"/>
              </a:ext>
            </a:extLst>
          </p:cNvPr>
          <p:cNvSpPr>
            <a:spLocks noGrp="1"/>
          </p:cNvSpPr>
          <p:nvPr>
            <p:ph type="body" sz="quarter" idx="21"/>
          </p:nvPr>
        </p:nvSpPr>
        <p:spPr>
          <a:xfrm>
            <a:off x="495245" y="2176998"/>
            <a:ext cx="11194217" cy="3616074"/>
          </a:xfrm>
          <a:prstGeom prst="rect">
            <a:avLst/>
          </a:prstGeom>
        </p:spPr>
        <p:txBody>
          <a:bodyPr vert="horz" lIns="0" tIns="0" rIns="0" bIns="0"/>
          <a:lstStyle>
            <a:lvl1pPr marL="0" indent="0">
              <a:lnSpc>
                <a:spcPct val="120%"/>
              </a:lnSpc>
              <a:buClrTx/>
              <a:buFont typeface="Arial" panose="020B0604020202020204" pitchFamily="34" charset="0"/>
              <a:buNone/>
              <a:defRPr sz="2000">
                <a:solidFill>
                  <a:srgbClr val="003359"/>
                </a:solidFill>
              </a:defRPr>
            </a:lvl1pPr>
            <a:lvl2pPr>
              <a:lnSpc>
                <a:spcPct val="120%"/>
              </a:lnSpc>
              <a:buClrTx/>
              <a:defRPr sz="1800">
                <a:solidFill>
                  <a:srgbClr val="003359"/>
                </a:solidFill>
              </a:defRPr>
            </a:lvl2pPr>
            <a:lvl3pPr>
              <a:lnSpc>
                <a:spcPct val="120%"/>
              </a:lnSpc>
              <a:buClrTx/>
              <a:defRPr sz="1600">
                <a:solidFill>
                  <a:srgbClr val="003359"/>
                </a:solidFill>
              </a:defRPr>
            </a:lvl3pPr>
            <a:lvl4pPr>
              <a:lnSpc>
                <a:spcPct val="120%"/>
              </a:lnSpc>
              <a:buClrTx/>
              <a:defRPr sz="1600">
                <a:solidFill>
                  <a:srgbClr val="003359"/>
                </a:solidFill>
              </a:defRPr>
            </a:lvl4pPr>
            <a:lvl5pPr>
              <a:lnSpc>
                <a:spcPct val="120%"/>
              </a:lnSpc>
              <a:buClrTx/>
              <a:defRPr sz="1400">
                <a:solidFill>
                  <a:srgbClr val="0033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4111081"/>
      </p:ext>
    </p:extLst>
  </p:cSld>
  <p:clrMapOvr>
    <a:masterClrMapping/>
  </p:clrMapOvr>
</p:sldLayout>
</file>

<file path=ppt/slideLayouts/slideLayout9.xml><?xml version="1.0" encoding="utf-8"?>
<p:sldLayout xmlns:a="http://purl.oclc.org/ooxml/drawingml/main" xmlns:r="http://purl.oclc.org/ooxml/officeDocument/relationships" xmlns:p="http://purl.oclc.org/ooxml/presentationml/main" preserve="1" userDrawn="1">
  <p:cSld name="Content Slide (2 Column with Subheads)">
    <p:spTree>
      <p:nvGrpSpPr>
        <p:cNvPr id="1" name=""/>
        <p:cNvGrpSpPr/>
        <p:nvPr/>
      </p:nvGrpSpPr>
      <p:grpSpPr>
        <a:xfrm>
          <a:off x="0" y="0"/>
          <a:ext cx="0" cy="0"/>
          <a:chOff x="0" y="0"/>
          <a:chExt cx="0" cy="0"/>
        </a:xfrm>
      </p:grpSpPr>
      <p:sp>
        <p:nvSpPr>
          <p:cNvPr id="16" name="Title 1"/>
          <p:cNvSpPr>
            <a:spLocks noGrp="1"/>
          </p:cNvSpPr>
          <p:nvPr>
            <p:ph type="title"/>
          </p:nvPr>
        </p:nvSpPr>
        <p:spPr>
          <a:xfrm>
            <a:off x="491612" y="164865"/>
            <a:ext cx="9362496" cy="1005075"/>
          </a:xfrm>
          <a:prstGeom prst="rect">
            <a:avLst/>
          </a:prstGeom>
        </p:spPr>
        <p:txBody>
          <a:bodyPr lIns="0" tIns="0" rIns="0" bIns="0" anchor="b"/>
          <a:lstStyle>
            <a:lvl1pPr>
              <a:lnSpc>
                <a:spcPct val="90%"/>
              </a:lnSpc>
              <a:defRPr sz="3200" b="1" i="0" baseline="0%">
                <a:solidFill>
                  <a:srgbClr val="003359"/>
                </a:solidFill>
                <a:latin typeface="Arial Narrow" panose="020B0606020202030204" pitchFamily="34" charset="0"/>
                <a:cs typeface="Arial"/>
              </a:defRPr>
            </a:lvl1pPr>
          </a:lstStyle>
          <a:p>
            <a:r>
              <a:rPr lang="en-US" dirty="0"/>
              <a:t>Click to edit Master title style</a:t>
            </a:r>
          </a:p>
        </p:txBody>
      </p:sp>
      <p:sp>
        <p:nvSpPr>
          <p:cNvPr id="7" name="Slide Number Placeholder 2">
            <a:extLst>
              <a:ext uri="{FF2B5EF4-FFF2-40B4-BE49-F238E27FC236}">
                <a16:creationId xmlns:a16="http://schemas.microsoft.com/office/drawing/2014/main" id="{1B31626E-B3DB-4BE0-96BA-1865F8ADE4D3}"/>
              </a:ext>
            </a:extLst>
          </p:cNvPr>
          <p:cNvSpPr>
            <a:spLocks noGrp="1"/>
          </p:cNvSpPr>
          <p:nvPr>
            <p:ph type="sldNum" sz="quarter" idx="24"/>
          </p:nvPr>
        </p:nvSpPr>
        <p:spPr/>
        <p:txBody>
          <a:bodyPr/>
          <a:lstStyle>
            <a:lvl1pPr>
              <a:defRPr/>
            </a:lvl1pPr>
          </a:lstStyle>
          <a:p>
            <a:pPr>
              <a:defRPr/>
            </a:pPr>
            <a:fld id="{D1FF79B3-85B0-4ADD-8202-1C8A14F279D9}" type="slidenum">
              <a:rPr lang="en-US" altLang="en-US"/>
              <a:pPr>
                <a:defRPr/>
              </a:pPr>
              <a:t>‹#›</a:t>
            </a:fld>
            <a:endParaRPr lang="en-US" altLang="en-US" dirty="0"/>
          </a:p>
        </p:txBody>
      </p:sp>
      <p:sp>
        <p:nvSpPr>
          <p:cNvPr id="8" name="Text Placeholder 2">
            <a:extLst>
              <a:ext uri="{FF2B5EF4-FFF2-40B4-BE49-F238E27FC236}">
                <a16:creationId xmlns:a16="http://schemas.microsoft.com/office/drawing/2014/main" id="{BB4B5F2C-38DE-49B5-956C-BDCCCF2BFACF}"/>
              </a:ext>
            </a:extLst>
          </p:cNvPr>
          <p:cNvSpPr>
            <a:spLocks noGrp="1"/>
          </p:cNvSpPr>
          <p:nvPr>
            <p:ph type="body" sz="quarter" idx="20"/>
          </p:nvPr>
        </p:nvSpPr>
        <p:spPr>
          <a:xfrm>
            <a:off x="491613" y="1649577"/>
            <a:ext cx="5424229" cy="455109"/>
          </a:xfrm>
          <a:prstGeom prst="rect">
            <a:avLst/>
          </a:prstGeom>
        </p:spPr>
        <p:txBody>
          <a:bodyPr vert="horz" lIns="0" tIns="0" rIns="0" bIns="0" anchor="t"/>
          <a:lstStyle>
            <a:lvl1pPr marL="0" indent="0">
              <a:lnSpc>
                <a:spcPct val="120%"/>
              </a:lnSpc>
              <a:buClrTx/>
              <a:buNone/>
              <a:defRPr sz="2400" b="1">
                <a:solidFill>
                  <a:schemeClr val="tx2"/>
                </a:solidFill>
              </a:defRPr>
            </a:lvl1pPr>
            <a:lvl2pPr>
              <a:lnSpc>
                <a:spcPct val="120%"/>
              </a:lnSpc>
              <a:buClrTx/>
              <a:defRPr sz="2400">
                <a:solidFill>
                  <a:srgbClr val="003359"/>
                </a:solidFill>
              </a:defRPr>
            </a:lvl2pPr>
            <a:lvl3pPr>
              <a:lnSpc>
                <a:spcPct val="120%"/>
              </a:lnSpc>
              <a:buClrTx/>
              <a:defRPr sz="2133">
                <a:solidFill>
                  <a:srgbClr val="003359"/>
                </a:solidFill>
              </a:defRPr>
            </a:lvl3pPr>
            <a:lvl4pPr>
              <a:lnSpc>
                <a:spcPct val="120%"/>
              </a:lnSpc>
              <a:buClrTx/>
              <a:defRPr sz="1867">
                <a:solidFill>
                  <a:srgbClr val="003359"/>
                </a:solidFill>
              </a:defRPr>
            </a:lvl4pPr>
            <a:lvl5pPr>
              <a:lnSpc>
                <a:spcPct val="120%"/>
              </a:lnSpc>
              <a:buClrTx/>
              <a:defRPr sz="1867">
                <a:solidFill>
                  <a:srgbClr val="003359"/>
                </a:solidFill>
              </a:defRPr>
            </a:lvl5pPr>
          </a:lstStyle>
          <a:p>
            <a:pPr lvl="0"/>
            <a:endParaRPr lang="en-US" dirty="0"/>
          </a:p>
        </p:txBody>
      </p:sp>
      <p:sp>
        <p:nvSpPr>
          <p:cNvPr id="9" name="Text Placeholder 2">
            <a:extLst>
              <a:ext uri="{FF2B5EF4-FFF2-40B4-BE49-F238E27FC236}">
                <a16:creationId xmlns:a16="http://schemas.microsoft.com/office/drawing/2014/main" id="{66D579C9-20CF-49C4-97AF-F8C3925DBB5F}"/>
              </a:ext>
            </a:extLst>
          </p:cNvPr>
          <p:cNvSpPr>
            <a:spLocks noGrp="1"/>
          </p:cNvSpPr>
          <p:nvPr>
            <p:ph type="body" sz="quarter" idx="21"/>
          </p:nvPr>
        </p:nvSpPr>
        <p:spPr>
          <a:xfrm>
            <a:off x="495246" y="2176998"/>
            <a:ext cx="5422956" cy="3616074"/>
          </a:xfrm>
          <a:prstGeom prst="rect">
            <a:avLst/>
          </a:prstGeom>
        </p:spPr>
        <p:txBody>
          <a:bodyPr vert="horz" lIns="0" tIns="0" rIns="0" bIns="0"/>
          <a:lstStyle>
            <a:lvl1pPr marL="0" indent="0">
              <a:lnSpc>
                <a:spcPct val="120%"/>
              </a:lnSpc>
              <a:buClrTx/>
              <a:buFont typeface="Arial" panose="020B0604020202020204" pitchFamily="34" charset="0"/>
              <a:buNone/>
              <a:defRPr sz="2000">
                <a:solidFill>
                  <a:srgbClr val="003359"/>
                </a:solidFill>
              </a:defRPr>
            </a:lvl1pPr>
            <a:lvl2pPr>
              <a:lnSpc>
                <a:spcPct val="120%"/>
              </a:lnSpc>
              <a:buClrTx/>
              <a:defRPr sz="1800">
                <a:solidFill>
                  <a:srgbClr val="003359"/>
                </a:solidFill>
              </a:defRPr>
            </a:lvl2pPr>
            <a:lvl3pPr>
              <a:lnSpc>
                <a:spcPct val="120%"/>
              </a:lnSpc>
              <a:buClrTx/>
              <a:defRPr sz="1600">
                <a:solidFill>
                  <a:srgbClr val="003359"/>
                </a:solidFill>
              </a:defRPr>
            </a:lvl3pPr>
            <a:lvl4pPr>
              <a:lnSpc>
                <a:spcPct val="120%"/>
              </a:lnSpc>
              <a:buClrTx/>
              <a:defRPr sz="1600">
                <a:solidFill>
                  <a:srgbClr val="003359"/>
                </a:solidFill>
              </a:defRPr>
            </a:lvl4pPr>
            <a:lvl5pPr>
              <a:lnSpc>
                <a:spcPct val="120%"/>
              </a:lnSpc>
              <a:buClrTx/>
              <a:defRPr sz="1400">
                <a:solidFill>
                  <a:srgbClr val="0033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
            <a:extLst>
              <a:ext uri="{FF2B5EF4-FFF2-40B4-BE49-F238E27FC236}">
                <a16:creationId xmlns:a16="http://schemas.microsoft.com/office/drawing/2014/main" id="{9E8EE180-DAB1-417F-A5CE-C56B3DD75B0C}"/>
              </a:ext>
            </a:extLst>
          </p:cNvPr>
          <p:cNvSpPr>
            <a:spLocks noGrp="1"/>
          </p:cNvSpPr>
          <p:nvPr>
            <p:ph type="body" sz="quarter" idx="25"/>
          </p:nvPr>
        </p:nvSpPr>
        <p:spPr>
          <a:xfrm>
            <a:off x="6263763" y="1649577"/>
            <a:ext cx="5424229" cy="455109"/>
          </a:xfrm>
          <a:prstGeom prst="rect">
            <a:avLst/>
          </a:prstGeom>
        </p:spPr>
        <p:txBody>
          <a:bodyPr vert="horz" lIns="0" tIns="0" rIns="0" bIns="0" anchor="t"/>
          <a:lstStyle>
            <a:lvl1pPr marL="0" indent="0">
              <a:lnSpc>
                <a:spcPct val="120%"/>
              </a:lnSpc>
              <a:buClrTx/>
              <a:buNone/>
              <a:defRPr sz="2400" b="1">
                <a:solidFill>
                  <a:schemeClr val="tx2"/>
                </a:solidFill>
              </a:defRPr>
            </a:lvl1pPr>
            <a:lvl2pPr>
              <a:lnSpc>
                <a:spcPct val="120%"/>
              </a:lnSpc>
              <a:buClrTx/>
              <a:defRPr sz="2400">
                <a:solidFill>
                  <a:srgbClr val="003359"/>
                </a:solidFill>
              </a:defRPr>
            </a:lvl2pPr>
            <a:lvl3pPr>
              <a:lnSpc>
                <a:spcPct val="120%"/>
              </a:lnSpc>
              <a:buClrTx/>
              <a:defRPr sz="2133">
                <a:solidFill>
                  <a:srgbClr val="003359"/>
                </a:solidFill>
              </a:defRPr>
            </a:lvl3pPr>
            <a:lvl4pPr>
              <a:lnSpc>
                <a:spcPct val="120%"/>
              </a:lnSpc>
              <a:buClrTx/>
              <a:defRPr sz="1867">
                <a:solidFill>
                  <a:srgbClr val="003359"/>
                </a:solidFill>
              </a:defRPr>
            </a:lvl4pPr>
            <a:lvl5pPr>
              <a:lnSpc>
                <a:spcPct val="120%"/>
              </a:lnSpc>
              <a:buClrTx/>
              <a:defRPr sz="1867">
                <a:solidFill>
                  <a:srgbClr val="003359"/>
                </a:solidFill>
              </a:defRPr>
            </a:lvl5pPr>
          </a:lstStyle>
          <a:p>
            <a:pPr lvl="0"/>
            <a:endParaRPr lang="en-US" dirty="0"/>
          </a:p>
        </p:txBody>
      </p:sp>
      <p:sp>
        <p:nvSpPr>
          <p:cNvPr id="11" name="Text Placeholder 2">
            <a:extLst>
              <a:ext uri="{FF2B5EF4-FFF2-40B4-BE49-F238E27FC236}">
                <a16:creationId xmlns:a16="http://schemas.microsoft.com/office/drawing/2014/main" id="{CF1799B2-303A-4A58-AA4B-4114EB95CCAE}"/>
              </a:ext>
            </a:extLst>
          </p:cNvPr>
          <p:cNvSpPr>
            <a:spLocks noGrp="1"/>
          </p:cNvSpPr>
          <p:nvPr>
            <p:ph type="body" sz="quarter" idx="26"/>
          </p:nvPr>
        </p:nvSpPr>
        <p:spPr>
          <a:xfrm>
            <a:off x="6267396" y="2176998"/>
            <a:ext cx="5422956" cy="3616074"/>
          </a:xfrm>
          <a:prstGeom prst="rect">
            <a:avLst/>
          </a:prstGeom>
        </p:spPr>
        <p:txBody>
          <a:bodyPr vert="horz" lIns="0" tIns="0" rIns="0" bIns="0"/>
          <a:lstStyle>
            <a:lvl1pPr marL="0" indent="0">
              <a:lnSpc>
                <a:spcPct val="120%"/>
              </a:lnSpc>
              <a:buClrTx/>
              <a:buFont typeface="Arial" panose="020B0604020202020204" pitchFamily="34" charset="0"/>
              <a:buNone/>
              <a:defRPr sz="2000">
                <a:solidFill>
                  <a:srgbClr val="003359"/>
                </a:solidFill>
              </a:defRPr>
            </a:lvl1pPr>
            <a:lvl2pPr>
              <a:lnSpc>
                <a:spcPct val="120%"/>
              </a:lnSpc>
              <a:buClrTx/>
              <a:defRPr sz="1800">
                <a:solidFill>
                  <a:srgbClr val="003359"/>
                </a:solidFill>
              </a:defRPr>
            </a:lvl2pPr>
            <a:lvl3pPr>
              <a:lnSpc>
                <a:spcPct val="120%"/>
              </a:lnSpc>
              <a:buClrTx/>
              <a:defRPr sz="1600">
                <a:solidFill>
                  <a:srgbClr val="003359"/>
                </a:solidFill>
              </a:defRPr>
            </a:lvl3pPr>
            <a:lvl4pPr>
              <a:lnSpc>
                <a:spcPct val="120%"/>
              </a:lnSpc>
              <a:buClrTx/>
              <a:defRPr sz="1600">
                <a:solidFill>
                  <a:srgbClr val="003359"/>
                </a:solidFill>
              </a:defRPr>
            </a:lvl4pPr>
            <a:lvl5pPr>
              <a:lnSpc>
                <a:spcPct val="120%"/>
              </a:lnSpc>
              <a:buClrTx/>
              <a:defRPr sz="1400">
                <a:solidFill>
                  <a:srgbClr val="0033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D832632D-0702-4171-AEBB-FF08E719BC21}"/>
              </a:ext>
            </a:extLst>
          </p:cNvPr>
          <p:cNvSpPr>
            <a:spLocks noGrp="1"/>
          </p:cNvSpPr>
          <p:nvPr>
            <p:ph type="body" sz="quarter" idx="13"/>
          </p:nvPr>
        </p:nvSpPr>
        <p:spPr>
          <a:xfrm>
            <a:off x="495244" y="5997678"/>
            <a:ext cx="11194219" cy="290871"/>
          </a:xfrm>
          <a:prstGeom prst="rect">
            <a:avLst/>
          </a:prstGeom>
        </p:spPr>
        <p:txBody>
          <a:bodyPr vert="horz" lIns="0" tIns="0" rIns="0" bIns="0" anchor="b"/>
          <a:lstStyle>
            <a:lvl1pPr marL="0" indent="0" algn="l">
              <a:lnSpc>
                <a:spcPct val="120%"/>
              </a:lnSpc>
              <a:buClrTx/>
              <a:buNone/>
              <a:defRPr sz="1067">
                <a:solidFill>
                  <a:schemeClr val="bg1">
                    <a:lumMod val="50%"/>
                  </a:schemeClr>
                </a:solidFill>
              </a:defRPr>
            </a:lvl1pPr>
            <a:lvl2pPr>
              <a:lnSpc>
                <a:spcPct val="120%"/>
              </a:lnSpc>
              <a:buClrTx/>
              <a:defRPr sz="2400">
                <a:solidFill>
                  <a:srgbClr val="003359"/>
                </a:solidFill>
              </a:defRPr>
            </a:lvl2pPr>
            <a:lvl3pPr>
              <a:lnSpc>
                <a:spcPct val="120%"/>
              </a:lnSpc>
              <a:buClrTx/>
              <a:defRPr sz="2133">
                <a:solidFill>
                  <a:srgbClr val="003359"/>
                </a:solidFill>
              </a:defRPr>
            </a:lvl3pPr>
            <a:lvl4pPr>
              <a:lnSpc>
                <a:spcPct val="120%"/>
              </a:lnSpc>
              <a:buClrTx/>
              <a:defRPr sz="1867">
                <a:solidFill>
                  <a:srgbClr val="003359"/>
                </a:solidFill>
              </a:defRPr>
            </a:lvl4pPr>
            <a:lvl5pPr>
              <a:lnSpc>
                <a:spcPct val="120%"/>
              </a:lnSpc>
              <a:buClrTx/>
              <a:defRPr sz="1867">
                <a:solidFill>
                  <a:srgbClr val="003359"/>
                </a:solidFill>
              </a:defRPr>
            </a:lvl5pPr>
          </a:lstStyle>
          <a:p>
            <a:pPr lvl="0"/>
            <a:r>
              <a:rPr lang="en-US"/>
              <a:t>Click to edit Master text styles</a:t>
            </a:r>
          </a:p>
        </p:txBody>
      </p:sp>
    </p:spTree>
    <p:extLst>
      <p:ext uri="{BB962C8B-B14F-4D97-AF65-F5344CB8AC3E}">
        <p14:creationId xmlns:p14="http://schemas.microsoft.com/office/powerpoint/2010/main" val="3322348762"/>
      </p:ext>
    </p:extLst>
  </p:cSld>
  <p:clrMapOvr>
    <a:masterClrMapping/>
  </p:clrMapOvr>
</p:sldLayout>
</file>

<file path=ppt/slideMasters/_rels/slideMaster1.xml.rels><?xml version="1.0" encoding="UTF-8" standalone="yes"?>
<Relationships xmlns="http://schemas.openxmlformats.org/package/2006/relationships"><Relationship Id="rId8" Type="http://purl.oclc.org/ooxml/officeDocument/relationships/slideLayout" Target="../slideLayouts/slideLayout8.xml"/><Relationship Id="rId13" Type="http://purl.oclc.org/ooxml/officeDocument/relationships/slideLayout" Target="../slideLayouts/slideLayout13.xml"/><Relationship Id="rId3" Type="http://purl.oclc.org/ooxml/officeDocument/relationships/slideLayout" Target="../slideLayouts/slideLayout3.xml"/><Relationship Id="rId7" Type="http://purl.oclc.org/ooxml/officeDocument/relationships/slideLayout" Target="../slideLayouts/slideLayout7.xml"/><Relationship Id="rId12" Type="http://purl.oclc.org/ooxml/officeDocument/relationships/slideLayout" Target="../slideLayouts/slideLayout12.xml"/><Relationship Id="rId2" Type="http://purl.oclc.org/ooxml/officeDocument/relationships/slideLayout" Target="../slideLayouts/slideLayout2.xml"/><Relationship Id="rId1" Type="http://purl.oclc.org/ooxml/officeDocument/relationships/slideLayout" Target="../slideLayouts/slideLayout1.xml"/><Relationship Id="rId6" Type="http://purl.oclc.org/ooxml/officeDocument/relationships/slideLayout" Target="../slideLayouts/slideLayout6.xml"/><Relationship Id="rId11" Type="http://purl.oclc.org/ooxml/officeDocument/relationships/slideLayout" Target="../slideLayouts/slideLayout11.xml"/><Relationship Id="rId5" Type="http://purl.oclc.org/ooxml/officeDocument/relationships/slideLayout" Target="../slideLayouts/slideLayout5.xml"/><Relationship Id="rId15" Type="http://purl.oclc.org/ooxml/officeDocument/relationships/image" Target="../media/image1.png"/><Relationship Id="rId10" Type="http://purl.oclc.org/ooxml/officeDocument/relationships/slideLayout" Target="../slideLayouts/slideLayout10.xml"/><Relationship Id="rId4" Type="http://purl.oclc.org/ooxml/officeDocument/relationships/slideLayout" Target="../slideLayouts/slideLayout4.xml"/><Relationship Id="rId9" Type="http://purl.oclc.org/ooxml/officeDocument/relationships/slideLayout" Target="../slideLayouts/slideLayout9.xml"/><Relationship Id="rId14" Type="http://purl.oclc.org/ooxml/officeDocument/relationships/theme" Target="../theme/theme1.xml"/></Relationships>
</file>

<file path=ppt/slideMasters/slideMaster1.xml><?xml version="1.0" encoding="utf-8"?>
<p:sldMaster xmlns:a="http://purl.oclc.org/ooxml/drawingml/main" xmlns:r="http://purl.oclc.org/ooxml/officeDocument/relationships" xmlns:p="http://purl.oclc.org/ooxml/presentationml/main">
  <p:cSld>
    <p:bg>
      <p:bgPr>
        <a:solidFill>
          <a:srgbClr val="FFFFFF"/>
        </a:solidFill>
        <a:effectLst/>
      </p:bgPr>
    </p:bg>
    <p:spTree>
      <p:nvGrpSpPr>
        <p:cNvPr id="1" name=""/>
        <p:cNvGrpSpPr/>
        <p:nvPr/>
      </p:nvGrpSpPr>
      <p:grpSpPr>
        <a:xfrm>
          <a:off x="0" y="0"/>
          <a:ext cx="0" cy="0"/>
          <a:chOff x="0" y="0"/>
          <a:chExt cx="0" cy="0"/>
        </a:xfrm>
      </p:grpSpPr>
      <p:sp>
        <p:nvSpPr>
          <p:cNvPr id="1028" name="TextBox 1">
            <a:extLst>
              <a:ext uri="{FF2B5EF4-FFF2-40B4-BE49-F238E27FC236}">
                <a16:creationId xmlns:a16="http://schemas.microsoft.com/office/drawing/2014/main" id="{22E360D5-34AF-4E40-AD5D-654804576112}"/>
              </a:ext>
            </a:extLst>
          </p:cNvPr>
          <p:cNvSpPr txBox="1">
            <a:spLocks noChangeArrowheads="1"/>
          </p:cNvSpPr>
          <p:nvPr userDrawn="1"/>
        </p:nvSpPr>
        <p:spPr bwMode="auto">
          <a:xfrm>
            <a:off x="11550651" y="6411384"/>
            <a:ext cx="1219200" cy="914400"/>
          </a:xfrm>
          <a:prstGeom prst="rect">
            <a:avLst/>
          </a:prstGeom>
          <a:noFill/>
          <a:ln>
            <a:noFill/>
          </a:ln>
          <a:extLst>
            <a:ext uri="{909E8E84-426E-40dd-AFC4-6F175D3DCCD1}"/>
            <a:ext uri="{91240B29-F687-4f45-9708-019B960494DF}"/>
          </a:extLst>
        </p:spPr>
        <p:txBody>
          <a:bodyPr wrap="none" lIns="121899" tIns="60949" rIns="121899" bIns="60949"/>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609475" eaLnBrk="1" hangingPunct="1">
              <a:defRPr/>
            </a:pPr>
            <a:endParaRPr lang="en-US" sz="2000" dirty="0"/>
          </a:p>
        </p:txBody>
      </p:sp>
      <p:sp>
        <p:nvSpPr>
          <p:cNvPr id="3" name="Slide Number Placeholder 2">
            <a:extLst>
              <a:ext uri="{FF2B5EF4-FFF2-40B4-BE49-F238E27FC236}">
                <a16:creationId xmlns:a16="http://schemas.microsoft.com/office/drawing/2014/main" id="{39BF0AEB-F47F-47C9-BFB1-333C00F118A3}"/>
              </a:ext>
            </a:extLst>
          </p:cNvPr>
          <p:cNvSpPr>
            <a:spLocks noGrp="1"/>
          </p:cNvSpPr>
          <p:nvPr>
            <p:ph type="sldNum" sz="quarter" idx="4"/>
          </p:nvPr>
        </p:nvSpPr>
        <p:spPr>
          <a:xfrm>
            <a:off x="8845551" y="6466417"/>
            <a:ext cx="2844800" cy="186267"/>
          </a:xfrm>
          <a:prstGeom prst="rect">
            <a:avLst/>
          </a:prstGeom>
        </p:spPr>
        <p:txBody>
          <a:bodyPr vert="horz" wrap="square" lIns="91424" tIns="45712" rIns="91424" bIns="45712" numCol="1" anchor="b" anchorCtr="0" compatLnSpc="1">
            <a:prstTxWarp prst="textNoShape">
              <a:avLst/>
            </a:prstTxWarp>
          </a:bodyPr>
          <a:lstStyle>
            <a:lvl1pPr algn="r" eaLnBrk="1" hangingPunct="1">
              <a:defRPr sz="933">
                <a:solidFill>
                  <a:srgbClr val="7F7F7F"/>
                </a:solidFill>
                <a:cs typeface="Arial" panose="020B0604020202020204" pitchFamily="34" charset="0"/>
              </a:defRPr>
            </a:lvl1pPr>
          </a:lstStyle>
          <a:p>
            <a:pPr>
              <a:defRPr/>
            </a:pPr>
            <a:fld id="{0DB87F6E-D180-4B43-A3E6-F5A9EA53CEAE}" type="slidenum">
              <a:rPr lang="en-US" altLang="en-US"/>
              <a:pPr>
                <a:defRPr/>
              </a:pPr>
              <a:t>‹#›</a:t>
            </a:fld>
            <a:endParaRPr lang="en-US" altLang="en-US" dirty="0"/>
          </a:p>
        </p:txBody>
      </p:sp>
      <p:sp>
        <p:nvSpPr>
          <p:cNvPr id="2" name="Rectangle 10">
            <a:extLst>
              <a:ext uri="{FF2B5EF4-FFF2-40B4-BE49-F238E27FC236}">
                <a16:creationId xmlns:a16="http://schemas.microsoft.com/office/drawing/2014/main" id="{9790A4CB-5118-4D5C-BE62-2BA479827851}"/>
              </a:ext>
            </a:extLst>
          </p:cNvPr>
          <p:cNvSpPr>
            <a:spLocks/>
          </p:cNvSpPr>
          <p:nvPr userDrawn="1"/>
        </p:nvSpPr>
        <p:spPr bwMode="auto">
          <a:xfrm>
            <a:off x="488951" y="6460068"/>
            <a:ext cx="1991783" cy="192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067" dirty="0">
                <a:solidFill>
                  <a:srgbClr val="7F7F7F"/>
                </a:solidFill>
                <a:cs typeface="Arial" panose="020B0604020202020204" pitchFamily="34" charset="0"/>
              </a:rPr>
              <a:t>Confidential and proprietary. </a:t>
            </a:r>
            <a:endParaRPr lang="en-US" altLang="en-US" sz="1067" dirty="0">
              <a:solidFill>
                <a:srgbClr val="7F7F7F"/>
              </a:solidFill>
              <a:cs typeface="Arial" panose="020B0604020202020204" pitchFamily="34" charset="0"/>
              <a:sym typeface="Arial" panose="020B0604020202020204" pitchFamily="34" charset="0"/>
            </a:endParaRPr>
          </a:p>
        </p:txBody>
      </p:sp>
      <p:cxnSp>
        <p:nvCxnSpPr>
          <p:cNvPr id="11" name="Straight Connector 10">
            <a:extLst>
              <a:ext uri="{FF2B5EF4-FFF2-40B4-BE49-F238E27FC236}">
                <a16:creationId xmlns:a16="http://schemas.microsoft.com/office/drawing/2014/main" id="{CA5F4257-7F83-4307-B60F-C5B65AF3C54C}"/>
              </a:ext>
            </a:extLst>
          </p:cNvPr>
          <p:cNvCxnSpPr/>
          <p:nvPr userDrawn="1"/>
        </p:nvCxnSpPr>
        <p:spPr>
          <a:xfrm>
            <a:off x="491067" y="6339417"/>
            <a:ext cx="11199284"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1030" name="Picture 1">
            <a:extLst>
              <a:ext uri="{FF2B5EF4-FFF2-40B4-BE49-F238E27FC236}">
                <a16:creationId xmlns:a16="http://schemas.microsoft.com/office/drawing/2014/main" id="{CF8AA840-363E-4261-9EE9-163AE344476A}"/>
              </a:ext>
            </a:extLst>
          </p:cNvPr>
          <p:cNvPicPr>
            <a:picLocks noChangeAspect="1"/>
          </p:cNvPicPr>
          <p:nvPr userDrawn="1"/>
        </p:nvPicPr>
        <p:blipFill>
          <a:blip r:embed="rId15" cstate="print">
            <a:extLst>
              <a:ext uri="{28A0092B-C50C-407E-A947-70E740481C1C}">
                <a14:useLocalDpi xmlns:a14="http://schemas.microsoft.com/office/drawing/2010/main"/>
              </a:ext>
            </a:extLst>
          </a:blip>
          <a:srcRect/>
          <a:stretch/>
        </p:blipFill>
        <p:spPr bwMode="auto">
          <a:xfrm>
            <a:off x="10113268" y="518582"/>
            <a:ext cx="1573017" cy="53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cxnSp>
        <p:nvCxnSpPr>
          <p:cNvPr id="13" name="Straight Connector 12">
            <a:extLst>
              <a:ext uri="{FF2B5EF4-FFF2-40B4-BE49-F238E27FC236}">
                <a16:creationId xmlns:a16="http://schemas.microsoft.com/office/drawing/2014/main" id="{C563CBE1-4E83-460D-9549-7C7C4CA736DC}"/>
              </a:ext>
            </a:extLst>
          </p:cNvPr>
          <p:cNvCxnSpPr>
            <a:cxnSpLocks/>
          </p:cNvCxnSpPr>
          <p:nvPr userDrawn="1"/>
        </p:nvCxnSpPr>
        <p:spPr>
          <a:xfrm>
            <a:off x="491067" y="1244600"/>
            <a:ext cx="11199284"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5773" r:id="rId1"/>
    <p:sldLayoutId id="2147485774" r:id="rId2"/>
    <p:sldLayoutId id="2147485775" r:id="rId3"/>
    <p:sldLayoutId id="2147485776" r:id="rId4"/>
    <p:sldLayoutId id="2147485777" r:id="rId5"/>
    <p:sldLayoutId id="2147485778" r:id="rId6"/>
    <p:sldLayoutId id="2147485768" r:id="rId7"/>
    <p:sldLayoutId id="2147485779" r:id="rId8"/>
    <p:sldLayoutId id="2147485769" r:id="rId9"/>
    <p:sldLayoutId id="2147485770" r:id="rId10"/>
    <p:sldLayoutId id="2147485780" r:id="rId11"/>
    <p:sldLayoutId id="2147485781" r:id="rId12"/>
    <p:sldLayoutId id="2147485782" r:id="rId13"/>
  </p:sldLayoutIdLst>
  <p:hf hdr="0" ftr="0" dt="0"/>
  <p:txStyles>
    <p:titleStyle>
      <a:lvl1pPr algn="l" defTabSz="607469" rtl="0" eaLnBrk="0" fontAlgn="base" hangingPunct="0">
        <a:spcBef>
          <a:spcPct val="0%"/>
        </a:spcBef>
        <a:spcAft>
          <a:spcPct val="0%"/>
        </a:spcAft>
        <a:defRPr sz="4000" b="1" kern="1200" cap="all" spc="93">
          <a:solidFill>
            <a:srgbClr val="F9F9FF"/>
          </a:solidFill>
          <a:latin typeface="Arial Narrow"/>
          <a:ea typeface="MS PGothic" panose="020B0600070205080204" pitchFamily="34" charset="-128"/>
          <a:cs typeface="Arial Narrow"/>
        </a:defRPr>
      </a:lvl1pPr>
      <a:lvl2pPr algn="l" defTabSz="607469" rtl="0" eaLnBrk="0" fontAlgn="base" hangingPunct="0">
        <a:spcBef>
          <a:spcPct val="0%"/>
        </a:spcBef>
        <a:spcAft>
          <a:spcPct val="0%"/>
        </a:spcAft>
        <a:defRPr sz="4000" b="1">
          <a:solidFill>
            <a:srgbClr val="F9F9FF"/>
          </a:solidFill>
          <a:latin typeface="Arial Narrow" pitchFamily="34" charset="0"/>
          <a:ea typeface="MS PGothic" panose="020B0600070205080204" pitchFamily="34" charset="-128"/>
          <a:cs typeface="Arial Narrow" pitchFamily="34" charset="0"/>
        </a:defRPr>
      </a:lvl2pPr>
      <a:lvl3pPr algn="l" defTabSz="607469" rtl="0" eaLnBrk="0" fontAlgn="base" hangingPunct="0">
        <a:spcBef>
          <a:spcPct val="0%"/>
        </a:spcBef>
        <a:spcAft>
          <a:spcPct val="0%"/>
        </a:spcAft>
        <a:defRPr sz="4000" b="1">
          <a:solidFill>
            <a:srgbClr val="F9F9FF"/>
          </a:solidFill>
          <a:latin typeface="Arial Narrow" pitchFamily="34" charset="0"/>
          <a:ea typeface="MS PGothic" panose="020B0600070205080204" pitchFamily="34" charset="-128"/>
          <a:cs typeface="Arial Narrow" pitchFamily="34" charset="0"/>
        </a:defRPr>
      </a:lvl3pPr>
      <a:lvl4pPr algn="l" defTabSz="607469" rtl="0" eaLnBrk="0" fontAlgn="base" hangingPunct="0">
        <a:spcBef>
          <a:spcPct val="0%"/>
        </a:spcBef>
        <a:spcAft>
          <a:spcPct val="0%"/>
        </a:spcAft>
        <a:defRPr sz="4000" b="1">
          <a:solidFill>
            <a:srgbClr val="F9F9FF"/>
          </a:solidFill>
          <a:latin typeface="Arial Narrow" pitchFamily="34" charset="0"/>
          <a:ea typeface="MS PGothic" panose="020B0600070205080204" pitchFamily="34" charset="-128"/>
          <a:cs typeface="Arial Narrow" pitchFamily="34" charset="0"/>
        </a:defRPr>
      </a:lvl4pPr>
      <a:lvl5pPr algn="l" defTabSz="607469" rtl="0" eaLnBrk="0" fontAlgn="base" hangingPunct="0">
        <a:spcBef>
          <a:spcPct val="0%"/>
        </a:spcBef>
        <a:spcAft>
          <a:spcPct val="0%"/>
        </a:spcAft>
        <a:defRPr sz="4000" b="1">
          <a:solidFill>
            <a:srgbClr val="F9F9FF"/>
          </a:solidFill>
          <a:latin typeface="Arial Narrow" pitchFamily="34" charset="0"/>
          <a:ea typeface="MS PGothic" panose="020B0600070205080204" pitchFamily="34" charset="-128"/>
          <a:cs typeface="Arial Narrow" pitchFamily="34" charset="0"/>
        </a:defRPr>
      </a:lvl5pPr>
      <a:lvl6pPr marL="609475" algn="l" defTabSz="609475" rtl="0" fontAlgn="base">
        <a:spcBef>
          <a:spcPct val="0%"/>
        </a:spcBef>
        <a:spcAft>
          <a:spcPct val="0%"/>
        </a:spcAft>
        <a:defRPr sz="4800" b="1">
          <a:solidFill>
            <a:schemeClr val="tx1"/>
          </a:solidFill>
          <a:latin typeface="Arial Narrow" pitchFamily="34" charset="0"/>
        </a:defRPr>
      </a:lvl6pPr>
      <a:lvl7pPr marL="1218952" algn="l" defTabSz="609475" rtl="0" fontAlgn="base">
        <a:spcBef>
          <a:spcPct val="0%"/>
        </a:spcBef>
        <a:spcAft>
          <a:spcPct val="0%"/>
        </a:spcAft>
        <a:defRPr sz="4800" b="1">
          <a:solidFill>
            <a:schemeClr val="tx1"/>
          </a:solidFill>
          <a:latin typeface="Arial Narrow" pitchFamily="34" charset="0"/>
        </a:defRPr>
      </a:lvl7pPr>
      <a:lvl8pPr marL="1828426" algn="l" defTabSz="609475" rtl="0" fontAlgn="base">
        <a:spcBef>
          <a:spcPct val="0%"/>
        </a:spcBef>
        <a:spcAft>
          <a:spcPct val="0%"/>
        </a:spcAft>
        <a:defRPr sz="4800" b="1">
          <a:solidFill>
            <a:schemeClr val="tx1"/>
          </a:solidFill>
          <a:latin typeface="Arial Narrow" pitchFamily="34" charset="0"/>
        </a:defRPr>
      </a:lvl8pPr>
      <a:lvl9pPr marL="2437904" algn="l" defTabSz="609475" rtl="0" fontAlgn="base">
        <a:spcBef>
          <a:spcPct val="0%"/>
        </a:spcBef>
        <a:spcAft>
          <a:spcPct val="0%"/>
        </a:spcAft>
        <a:defRPr sz="4800" b="1">
          <a:solidFill>
            <a:schemeClr val="tx1"/>
          </a:solidFill>
          <a:latin typeface="Arial Narrow" pitchFamily="34" charset="0"/>
        </a:defRPr>
      </a:lvl9pPr>
    </p:titleStyle>
    <p:bodyStyle>
      <a:lvl1pPr marL="228594" indent="-228594" algn="l" defTabSz="607469" rtl="0" eaLnBrk="0" fontAlgn="base" hangingPunct="0">
        <a:lnSpc>
          <a:spcPts val="4000"/>
        </a:lnSpc>
        <a:spcBef>
          <a:spcPct val="0%"/>
        </a:spcBef>
        <a:spcAft>
          <a:spcPct val="0%"/>
        </a:spcAft>
        <a:buClr>
          <a:schemeClr val="tx1"/>
        </a:buClr>
        <a:buFont typeface="Arial" panose="020B0604020202020204" pitchFamily="34" charset="0"/>
        <a:buChar char="•"/>
        <a:defRPr sz="3200" kern="1200">
          <a:solidFill>
            <a:schemeClr val="tx1"/>
          </a:solidFill>
          <a:latin typeface="Arial" pitchFamily="34" charset="0"/>
          <a:ea typeface="MS PGothic" panose="020B0600070205080204" pitchFamily="34" charset="-128"/>
          <a:cs typeface="Arial Narrow"/>
        </a:defRPr>
      </a:lvl1pPr>
      <a:lvl2pPr marL="613818" indent="-228594" algn="l" defTabSz="607469" rtl="0" eaLnBrk="0" fontAlgn="base" hangingPunct="0">
        <a:lnSpc>
          <a:spcPts val="4000"/>
        </a:lnSpc>
        <a:spcBef>
          <a:spcPct val="0%"/>
        </a:spcBef>
        <a:spcAft>
          <a:spcPct val="0%"/>
        </a:spcAft>
        <a:buFont typeface="Arial" panose="020B0604020202020204" pitchFamily="34" charset="0"/>
        <a:buChar char="•"/>
        <a:defRPr sz="2933" kern="1200">
          <a:solidFill>
            <a:schemeClr val="tx1"/>
          </a:solidFill>
          <a:latin typeface="Arial" pitchFamily="34" charset="0"/>
          <a:ea typeface="Arial Narrow" pitchFamily="34" charset="0"/>
          <a:cs typeface="Arial Narrow"/>
        </a:defRPr>
      </a:lvl2pPr>
      <a:lvl3pPr marL="1062540" indent="-228594" algn="l" defTabSz="607469" rtl="0" eaLnBrk="0" fontAlgn="base" hangingPunct="0">
        <a:lnSpc>
          <a:spcPts val="4000"/>
        </a:lnSpc>
        <a:spcBef>
          <a:spcPct val="0%"/>
        </a:spcBef>
        <a:spcAft>
          <a:spcPct val="0%"/>
        </a:spcAft>
        <a:buFont typeface="Arial" panose="020B0604020202020204" pitchFamily="34" charset="0"/>
        <a:buChar char="•"/>
        <a:defRPr sz="2667" kern="1200">
          <a:solidFill>
            <a:schemeClr val="tx1"/>
          </a:solidFill>
          <a:latin typeface="Arial" pitchFamily="34" charset="0"/>
          <a:ea typeface="Arial Narrow" pitchFamily="34" charset="0"/>
          <a:cs typeface="Arial Narrow"/>
        </a:defRPr>
      </a:lvl3pPr>
      <a:lvl4pPr marL="1447764" indent="-228594" algn="l" defTabSz="607469" rtl="0" eaLnBrk="0" fontAlgn="base" hangingPunct="0">
        <a:lnSpc>
          <a:spcPts val="4000"/>
        </a:lnSpc>
        <a:spcBef>
          <a:spcPct val="0%"/>
        </a:spcBef>
        <a:spcAft>
          <a:spcPct val="0%"/>
        </a:spcAft>
        <a:buFont typeface="Arial" panose="020B0604020202020204" pitchFamily="34" charset="0"/>
        <a:buChar char="•"/>
        <a:defRPr kern="1200">
          <a:solidFill>
            <a:schemeClr val="tx1"/>
          </a:solidFill>
          <a:latin typeface="Arial" pitchFamily="34" charset="0"/>
          <a:ea typeface="Arial Narrow" pitchFamily="34" charset="0"/>
          <a:cs typeface="Arial Narrow"/>
        </a:defRPr>
      </a:lvl4pPr>
      <a:lvl5pPr marL="1832988" indent="-228594" algn="l" defTabSz="607469" rtl="0" eaLnBrk="0" fontAlgn="base" hangingPunct="0">
        <a:lnSpc>
          <a:spcPts val="4000"/>
        </a:lnSpc>
        <a:spcBef>
          <a:spcPct val="0%"/>
        </a:spcBef>
        <a:spcAft>
          <a:spcPct val="0%"/>
        </a:spcAft>
        <a:buFont typeface="Arial" panose="020B0604020202020204" pitchFamily="34" charset="0"/>
        <a:buChar char="•"/>
        <a:defRPr sz="2133" kern="1200">
          <a:solidFill>
            <a:schemeClr val="tx1"/>
          </a:solidFill>
          <a:latin typeface="Arial" pitchFamily="34" charset="0"/>
          <a:ea typeface="Arial Narrow" pitchFamily="34" charset="0"/>
          <a:cs typeface="Arial Narrow"/>
        </a:defRPr>
      </a:lvl5pPr>
      <a:lvl6pPr marL="3352119" indent="-304739" algn="l" defTabSz="609475" rtl="0" eaLnBrk="1" latinLnBrk="0" hangingPunct="1">
        <a:spcBef>
          <a:spcPct val="20%"/>
        </a:spcBef>
        <a:buFont typeface="Arial"/>
        <a:buChar char="•"/>
        <a:defRPr sz="2667" kern="1200">
          <a:solidFill>
            <a:schemeClr val="tx1"/>
          </a:solidFill>
          <a:latin typeface="+mn-lt"/>
          <a:ea typeface="+mn-ea"/>
          <a:cs typeface="+mn-cs"/>
        </a:defRPr>
      </a:lvl6pPr>
      <a:lvl7pPr marL="3961596" indent="-304739" algn="l" defTabSz="609475" rtl="0" eaLnBrk="1" latinLnBrk="0" hangingPunct="1">
        <a:spcBef>
          <a:spcPct val="20%"/>
        </a:spcBef>
        <a:buFont typeface="Arial"/>
        <a:buChar char="•"/>
        <a:defRPr sz="2667" kern="1200">
          <a:solidFill>
            <a:schemeClr val="tx1"/>
          </a:solidFill>
          <a:latin typeface="+mn-lt"/>
          <a:ea typeface="+mn-ea"/>
          <a:cs typeface="+mn-cs"/>
        </a:defRPr>
      </a:lvl7pPr>
      <a:lvl8pPr marL="4571071" indent="-304739" algn="l" defTabSz="609475" rtl="0" eaLnBrk="1" latinLnBrk="0" hangingPunct="1">
        <a:spcBef>
          <a:spcPct val="20%"/>
        </a:spcBef>
        <a:buFont typeface="Arial"/>
        <a:buChar char="•"/>
        <a:defRPr sz="2667" kern="1200">
          <a:solidFill>
            <a:schemeClr val="tx1"/>
          </a:solidFill>
          <a:latin typeface="+mn-lt"/>
          <a:ea typeface="+mn-ea"/>
          <a:cs typeface="+mn-cs"/>
        </a:defRPr>
      </a:lvl8pPr>
      <a:lvl9pPr marL="5180546" indent="-304739" algn="l" defTabSz="609475" rtl="0" eaLnBrk="1" latinLnBrk="0" hangingPunct="1">
        <a:spcBef>
          <a:spcPct val="20%"/>
        </a:spcBef>
        <a:buFont typeface="Arial"/>
        <a:buChar char="•"/>
        <a:defRPr sz="2667" kern="1200">
          <a:solidFill>
            <a:schemeClr val="tx1"/>
          </a:solidFill>
          <a:latin typeface="+mn-lt"/>
          <a:ea typeface="+mn-ea"/>
          <a:cs typeface="+mn-cs"/>
        </a:defRPr>
      </a:lvl9pPr>
    </p:bodyStyle>
    <p:otherStyle>
      <a:defPPr>
        <a:defRPr lang="en-US"/>
      </a:defPPr>
      <a:lvl1pPr marL="0" algn="l" defTabSz="609475" rtl="0" eaLnBrk="1" latinLnBrk="0" hangingPunct="1">
        <a:defRPr sz="2400" kern="1200">
          <a:solidFill>
            <a:schemeClr val="tx1"/>
          </a:solidFill>
          <a:latin typeface="+mn-lt"/>
          <a:ea typeface="+mn-ea"/>
          <a:cs typeface="+mn-cs"/>
        </a:defRPr>
      </a:lvl1pPr>
      <a:lvl2pPr marL="609475" algn="l" defTabSz="609475" rtl="0" eaLnBrk="1" latinLnBrk="0" hangingPunct="1">
        <a:defRPr sz="2400" kern="1200">
          <a:solidFill>
            <a:schemeClr val="tx1"/>
          </a:solidFill>
          <a:latin typeface="+mn-lt"/>
          <a:ea typeface="+mn-ea"/>
          <a:cs typeface="+mn-cs"/>
        </a:defRPr>
      </a:lvl2pPr>
      <a:lvl3pPr marL="1218952" algn="l" defTabSz="609475" rtl="0" eaLnBrk="1" latinLnBrk="0" hangingPunct="1">
        <a:defRPr sz="2400" kern="1200">
          <a:solidFill>
            <a:schemeClr val="tx1"/>
          </a:solidFill>
          <a:latin typeface="+mn-lt"/>
          <a:ea typeface="+mn-ea"/>
          <a:cs typeface="+mn-cs"/>
        </a:defRPr>
      </a:lvl3pPr>
      <a:lvl4pPr marL="1828426" algn="l" defTabSz="609475" rtl="0" eaLnBrk="1" latinLnBrk="0" hangingPunct="1">
        <a:defRPr sz="2400" kern="1200">
          <a:solidFill>
            <a:schemeClr val="tx1"/>
          </a:solidFill>
          <a:latin typeface="+mn-lt"/>
          <a:ea typeface="+mn-ea"/>
          <a:cs typeface="+mn-cs"/>
        </a:defRPr>
      </a:lvl4pPr>
      <a:lvl5pPr marL="2437904" algn="l" defTabSz="609475" rtl="0" eaLnBrk="1" latinLnBrk="0" hangingPunct="1">
        <a:defRPr sz="2400" kern="1200">
          <a:solidFill>
            <a:schemeClr val="tx1"/>
          </a:solidFill>
          <a:latin typeface="+mn-lt"/>
          <a:ea typeface="+mn-ea"/>
          <a:cs typeface="+mn-cs"/>
        </a:defRPr>
      </a:lvl5pPr>
      <a:lvl6pPr marL="3047381" algn="l" defTabSz="609475" rtl="0" eaLnBrk="1" latinLnBrk="0" hangingPunct="1">
        <a:defRPr sz="2400" kern="1200">
          <a:solidFill>
            <a:schemeClr val="tx1"/>
          </a:solidFill>
          <a:latin typeface="+mn-lt"/>
          <a:ea typeface="+mn-ea"/>
          <a:cs typeface="+mn-cs"/>
        </a:defRPr>
      </a:lvl6pPr>
      <a:lvl7pPr marL="3656858" algn="l" defTabSz="609475" rtl="0" eaLnBrk="1" latinLnBrk="0" hangingPunct="1">
        <a:defRPr sz="2400" kern="1200">
          <a:solidFill>
            <a:schemeClr val="tx1"/>
          </a:solidFill>
          <a:latin typeface="+mn-lt"/>
          <a:ea typeface="+mn-ea"/>
          <a:cs typeface="+mn-cs"/>
        </a:defRPr>
      </a:lvl7pPr>
      <a:lvl8pPr marL="4266333" algn="l" defTabSz="609475" rtl="0" eaLnBrk="1" latinLnBrk="0" hangingPunct="1">
        <a:defRPr sz="2400" kern="1200">
          <a:solidFill>
            <a:schemeClr val="tx1"/>
          </a:solidFill>
          <a:latin typeface="+mn-lt"/>
          <a:ea typeface="+mn-ea"/>
          <a:cs typeface="+mn-cs"/>
        </a:defRPr>
      </a:lvl8pPr>
      <a:lvl9pPr marL="4875809" algn="l" defTabSz="60947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purl.oclc.org/ooxml/officeDocument/relationships/notesSlide" Target="../notesSlides/notesSlide1.xml"/><Relationship Id="rId1" Type="http://purl.oclc.org/ooxml/officeDocument/relationships/slideLayout" Target="../slideLayouts/slideLayout12.xml"/></Relationships>
</file>

<file path=ppt/slides/_rels/slide10.xml.rels><?xml version="1.0" encoding="UTF-8" standalone="yes"?>
<Relationships xmlns="http://schemas.openxmlformats.org/package/2006/relationships"><Relationship Id="rId3" Type="http://purl.oclc.org/ooxml/officeDocument/relationships/image" Target="../media/image17.png"/><Relationship Id="rId2" Type="http://purl.oclc.org/ooxml/officeDocument/relationships/notesSlide" Target="../notesSlides/notesSlide9.xml"/><Relationship Id="rId1" Type="http://purl.oclc.org/ooxml/officeDocument/relationships/slideLayout" Target="../slideLayouts/slideLayout5.xml"/></Relationships>
</file>

<file path=ppt/slides/_rels/slide11.xml.rels><?xml version="1.0" encoding="UTF-8" standalone="yes"?>
<Relationships xmlns="http://schemas.openxmlformats.org/package/2006/relationships"><Relationship Id="rId3" Type="http://purl.oclc.org/ooxml/officeDocument/relationships/hyperlink" Target="mailto:Bridgeview.Service.Agreements@bluecrossmn.com" TargetMode="External"/><Relationship Id="rId2" Type="http://purl.oclc.org/ooxml/officeDocument/relationships/notesSlide" Target="../notesSlides/notesSlide10.xml"/><Relationship Id="rId1" Type="http://purl.oclc.org/ooxml/officeDocument/relationships/slideLayout" Target="../slideLayouts/slideLayout5.xml"/></Relationships>
</file>

<file path=ppt/slides/_rels/slide12.xml.rels><?xml version="1.0" encoding="UTF-8" standalone="yes"?>
<Relationships xmlns="http://schemas.openxmlformats.org/package/2006/relationships"><Relationship Id="rId3" Type="http://purl.oclc.org/ooxml/officeDocument/relationships/hyperlink" Target="mailto:Bridgeview.Service.Agreements@bluecrossmn.com" TargetMode="External"/><Relationship Id="rId2" Type="http://purl.oclc.org/ooxml/officeDocument/relationships/notesSlide" Target="../notesSlides/notesSlide11.xml"/><Relationship Id="rId1" Type="http://purl.oclc.org/ooxml/officeDocument/relationships/slideLayout" Target="../slideLayouts/slideLayout5.xml"/></Relationships>
</file>

<file path=ppt/slides/_rels/slide13.xml.rels><?xml version="1.0" encoding="UTF-8" standalone="yes"?>
<Relationships xmlns="http://schemas.openxmlformats.org/package/2006/relationships"><Relationship Id="rId3" Type="http://purl.oclc.org/ooxml/officeDocument/relationships/hyperlink" Target="https://www.bluecrossmn.com/providers/migration-minnesota-health-care-programs-mhcp" TargetMode="External"/><Relationship Id="rId2" Type="http://purl.oclc.org/ooxml/officeDocument/relationships/notesSlide" Target="../notesSlides/notesSlide12.xml"/><Relationship Id="rId1" Type="http://purl.oclc.org/ooxml/officeDocument/relationships/slideLayout" Target="../slideLayouts/slideLayout5.xml"/><Relationship Id="rId4" Type="http://purl.oclc.org/ooxml/officeDocument/relationships/hyperlink" Target="mailto:Bridgeview.Service.Agreements@bluecrossmn.com" TargetMode="External"/></Relationships>
</file>

<file path=ppt/slides/_rels/slide14.xml.rels><?xml version="1.0" encoding="UTF-8" standalone="yes"?>
<Relationships xmlns="http://schemas.openxmlformats.org/package/2006/relationships"><Relationship Id="rId3" Type="http://schemas.microsoft.com/office/2018/10/relationships/comments" Target="../comments/modernComment_207_BE92C772.xml"/><Relationship Id="rId2" Type="http://purl.oclc.org/ooxml/officeDocument/relationships/notesSlide" Target="../notesSlides/notesSlide13.xml"/><Relationship Id="rId1" Type="http://purl.oclc.org/ooxml/officeDocument/relationships/slideLayout" Target="../slideLayouts/slideLayout5.xml"/><Relationship Id="rId4" Type="http://purl.oclc.org/ooxml/officeDocument/relationships/image" Target="../media/image18.png"/></Relationships>
</file>

<file path=ppt/slides/_rels/slide15.xml.rels><?xml version="1.0" encoding="UTF-8" standalone="yes"?>
<Relationships xmlns="http://schemas.openxmlformats.org/package/2006/relationships"><Relationship Id="rId3" Type="http://purl.oclc.org/ooxml/officeDocument/relationships/image" Target="../media/image19.png"/><Relationship Id="rId2" Type="http://purl.oclc.org/ooxml/officeDocument/relationships/notesSlide" Target="../notesSlides/notesSlide14.xml"/><Relationship Id="rId1" Type="http://purl.oclc.org/ooxml/officeDocument/relationships/slideLayout" Target="../slideLayouts/slideLayout5.xml"/></Relationships>
</file>

<file path=ppt/slides/_rels/slide16.xml.rels><?xml version="1.0" encoding="UTF-8" standalone="yes"?>
<Relationships xmlns="http://schemas.openxmlformats.org/package/2006/relationships"><Relationship Id="rId3" Type="http://purl.oclc.org/ooxml/officeDocument/relationships/image" Target="../media/image20.png"/><Relationship Id="rId2" Type="http://purl.oclc.org/ooxml/officeDocument/relationships/notesSlide" Target="../notesSlides/notesSlide15.xml"/><Relationship Id="rId1" Type="http://purl.oclc.org/ooxml/officeDocument/relationships/slideLayout" Target="../slideLayouts/slideLayout5.xml"/></Relationships>
</file>

<file path=ppt/slides/_rels/slide17.xml.rels><?xml version="1.0" encoding="UTF-8" standalone="yes"?>
<Relationships xmlns="http://schemas.openxmlformats.org/package/2006/relationships"><Relationship Id="rId3" Type="http://purl.oclc.org/ooxml/officeDocument/relationships/hyperlink" Target="mailto:Bridgeview.service.agreements@bluecrossmn.com" TargetMode="External"/><Relationship Id="rId2" Type="http://purl.oclc.org/ooxml/officeDocument/relationships/hyperlink" Target="mailto:Partner.Relations@bluecrossmn.com" TargetMode="External"/><Relationship Id="rId1" Type="http://purl.oclc.org/ooxml/officeDocument/relationships/slideLayout" Target="../slideLayouts/slideLayout5.xml"/></Relationships>
</file>

<file path=ppt/slides/_rels/slide18.xml.rels><?xml version="1.0" encoding="UTF-8" standalone="yes"?>
<Relationships xmlns="http://schemas.openxmlformats.org/package/2006/relationships"><Relationship Id="rId3" Type="http://purl.oclc.org/ooxml/officeDocument/relationships/hyperlink" Target="https://carecoordination.bluecrossmn.com/bridgeview/" TargetMode="External"/><Relationship Id="rId2" Type="http://purl.oclc.org/ooxml/officeDocument/relationships/hyperlink" Target="https://carecoordination.bluecrossmn.com/care-coordination/" TargetMode="External"/><Relationship Id="rId1" Type="http://purl.oclc.org/ooxml/officeDocument/relationships/slideLayout" Target="../slideLayouts/slideLayout5.xml"/><Relationship Id="rId4" Type="http://purl.oclc.org/ooxml/officeDocument/relationships/hyperlink" Target="https://carecoordination.bluecrossmn.com/msho/secureblue-msho-supplemental-benefits/" TargetMode="External"/></Relationships>
</file>

<file path=ppt/slides/_rels/slide19.xml.rels><?xml version="1.0" encoding="UTF-8" standalone="yes"?>
<Relationships xmlns="http://schemas.openxmlformats.org/package/2006/relationships"><Relationship Id="rId2" Type="http://purl.oclc.org/ooxml/officeDocument/relationships/image" Target="../media/image21.png"/><Relationship Id="rId1" Type="http://purl.oclc.org/ooxml/officeDocument/relationships/slideLayout" Target="../slideLayouts/slideLayout13.xml"/></Relationships>
</file>

<file path=ppt/slides/_rels/slide2.xml.rels><?xml version="1.0" encoding="UTF-8" standalone="yes"?>
<Relationships xmlns="http://schemas.openxmlformats.org/package/2006/relationships"><Relationship Id="rId1" Type="http://purl.oclc.org/ooxml/officeDocument/relationships/slideLayout" Target="../slideLayouts/slideLayout9.xml"/></Relationships>
</file>

<file path=ppt/slides/_rels/slide3.xml.rels><?xml version="1.0" encoding="UTF-8" standalone="yes"?>
<Relationships xmlns="http://schemas.openxmlformats.org/package/2006/relationships"><Relationship Id="rId3" Type="http://purl.oclc.org/ooxml/officeDocument/relationships/hyperlink" Target="https://carecoordination.bluecrossmn.com/" TargetMode="External"/><Relationship Id="rId2" Type="http://purl.oclc.org/ooxml/officeDocument/relationships/notesSlide" Target="../notesSlides/notesSlide2.xml"/><Relationship Id="rId1" Type="http://purl.oclc.org/ooxml/officeDocument/relationships/slideLayout" Target="../slideLayouts/slideLayout5.xml"/><Relationship Id="rId6" Type="http://purl.oclc.org/ooxml/officeDocument/relationships/image" Target="../media/image7.png"/><Relationship Id="rId5" Type="http://purl.oclc.org/ooxml/officeDocument/relationships/image" Target="../media/image6.png"/><Relationship Id="rId4" Type="http://purl.oclc.org/ooxml/officeDocument/relationships/hyperlink" Target="https://carecoordination.bluecrossmn.com/bridgeview/" TargetMode="External"/></Relationships>
</file>

<file path=ppt/slides/_rels/slide4.xml.rels><?xml version="1.0" encoding="UTF-8" standalone="yes"?>
<Relationships xmlns="http://schemas.openxmlformats.org/package/2006/relationships"><Relationship Id="rId3" Type="http://purl.oclc.org/ooxml/officeDocument/relationships/image" Target="../media/image8.png"/><Relationship Id="rId2" Type="http://purl.oclc.org/ooxml/officeDocument/relationships/notesSlide" Target="../notesSlides/notesSlide3.xml"/><Relationship Id="rId1" Type="http://purl.oclc.org/ooxml/officeDocument/relationships/slideLayout" Target="../slideLayouts/slideLayout5.xml"/><Relationship Id="rId4" Type="http://purl.oclc.org/ooxml/officeDocument/relationships/image" Target="../media/image9.png"/></Relationships>
</file>

<file path=ppt/slides/_rels/slide5.xml.rels><?xml version="1.0" encoding="UTF-8" standalone="yes"?>
<Relationships xmlns="http://schemas.openxmlformats.org/package/2006/relationships"><Relationship Id="rId3" Type="http://purl.oclc.org/ooxml/officeDocument/relationships/image" Target="../media/image10.png"/><Relationship Id="rId2" Type="http://purl.oclc.org/ooxml/officeDocument/relationships/notesSlide" Target="../notesSlides/notesSlide4.xml"/><Relationship Id="rId1" Type="http://purl.oclc.org/ooxml/officeDocument/relationships/slideLayout" Target="../slideLayouts/slideLayout5.xml"/></Relationships>
</file>

<file path=ppt/slides/_rels/slide6.xml.rels><?xml version="1.0" encoding="UTF-8" standalone="yes"?>
<Relationships xmlns="http://schemas.openxmlformats.org/package/2006/relationships"><Relationship Id="rId3" Type="http://purl.oclc.org/ooxml/officeDocument/relationships/image" Target="../media/image11.png"/><Relationship Id="rId2" Type="http://purl.oclc.org/ooxml/officeDocument/relationships/notesSlide" Target="../notesSlides/notesSlide5.xml"/><Relationship Id="rId1" Type="http://purl.oclc.org/ooxml/officeDocument/relationships/slideLayout" Target="../slideLayouts/slideLayout9.xml"/><Relationship Id="rId4" Type="http://purl.oclc.org/ooxml/officeDocument/relationships/image" Target="../media/image12.png"/></Relationships>
</file>

<file path=ppt/slides/_rels/slide7.xml.rels><?xml version="1.0" encoding="UTF-8" standalone="yes"?>
<Relationships xmlns="http://schemas.openxmlformats.org/package/2006/relationships"><Relationship Id="rId2" Type="http://purl.oclc.org/ooxml/officeDocument/relationships/notesSlide" Target="../notesSlides/notesSlide6.xml"/><Relationship Id="rId1" Type="http://purl.oclc.org/ooxml/officeDocument/relationships/slideLayout" Target="../slideLayouts/slideLayout5.xml"/></Relationships>
</file>

<file path=ppt/slides/_rels/slide8.xml.rels><?xml version="1.0" encoding="UTF-8" standalone="yes"?>
<Relationships xmlns="http://schemas.openxmlformats.org/package/2006/relationships"><Relationship Id="rId3" Type="http://purl.oclc.org/ooxml/officeDocument/relationships/image" Target="../media/image13.png"/><Relationship Id="rId2" Type="http://purl.oclc.org/ooxml/officeDocument/relationships/notesSlide" Target="../notesSlides/notesSlide7.xml"/><Relationship Id="rId1" Type="http://purl.oclc.org/ooxml/officeDocument/relationships/slideLayout" Target="../slideLayouts/slideLayout5.xml"/><Relationship Id="rId5" Type="http://purl.oclc.org/ooxml/officeDocument/relationships/image" Target="../media/image15.png"/><Relationship Id="rId4" Type="http://purl.oclc.org/ooxml/officeDocument/relationships/image" Target="../media/image14.png"/></Relationships>
</file>

<file path=ppt/slides/_rels/slide9.xml.rels><?xml version="1.0" encoding="UTF-8" standalone="yes"?>
<Relationships xmlns="http://schemas.openxmlformats.org/package/2006/relationships"><Relationship Id="rId3" Type="http://purl.oclc.org/ooxml/officeDocument/relationships/image" Target="../media/image16.png"/><Relationship Id="rId2" Type="http://purl.oclc.org/ooxml/officeDocument/relationships/notesSlide" Target="../notesSlides/notesSlide8.xml"/><Relationship Id="rId1" Type="http://purl.oclc.org/ooxml/officeDocument/relationships/slideLayout" Target="../slideLayouts/slideLayout5.xml"/></Relationships>
</file>

<file path=ppt/slides/slide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38915" name="Slide Number Placeholder 2">
            <a:extLst>
              <a:ext uri="{FF2B5EF4-FFF2-40B4-BE49-F238E27FC236}">
                <a16:creationId xmlns:a16="http://schemas.microsoft.com/office/drawing/2014/main" id="{979F573A-F24F-4ECB-9DD6-77EC19F77CB8}"/>
              </a:ext>
            </a:extLst>
          </p:cNvPr>
          <p:cNvSpPr>
            <a:spLocks noGrp="1"/>
          </p:cNvSpPr>
          <p:nvPr>
            <p:ph type="sldNum" sz="quarter" idx="10"/>
          </p:nvPr>
        </p:nvSpPr>
        <p:spPr bwMode="auto">
          <a:xfrm>
            <a:off x="8845551" y="6381576"/>
            <a:ext cx="2844800" cy="1862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990575" indent="-380990">
              <a:defRPr>
                <a:solidFill>
                  <a:schemeClr val="tx1"/>
                </a:solidFill>
                <a:latin typeface="Arial" panose="020B0604020202020204" pitchFamily="34" charset="0"/>
                <a:ea typeface="MS PGothic" panose="020B0600070205080204" pitchFamily="34" charset="-128"/>
              </a:defRPr>
            </a:lvl2pPr>
            <a:lvl3pPr marL="1523962" indent="-304792">
              <a:defRPr>
                <a:solidFill>
                  <a:schemeClr val="tx1"/>
                </a:solidFill>
                <a:latin typeface="Arial" panose="020B0604020202020204" pitchFamily="34" charset="0"/>
                <a:ea typeface="MS PGothic" panose="020B0600070205080204" pitchFamily="34" charset="-128"/>
              </a:defRPr>
            </a:lvl3pPr>
            <a:lvl4pPr marL="2133547" indent="-304792">
              <a:defRPr>
                <a:solidFill>
                  <a:schemeClr val="tx1"/>
                </a:solidFill>
                <a:latin typeface="Arial" panose="020B0604020202020204" pitchFamily="34" charset="0"/>
                <a:ea typeface="MS PGothic" panose="020B0600070205080204" pitchFamily="34" charset="-128"/>
              </a:defRPr>
            </a:lvl4pPr>
            <a:lvl5pPr marL="2743131" indent="-304792">
              <a:defRPr>
                <a:solidFill>
                  <a:schemeClr val="tx1"/>
                </a:solidFill>
                <a:latin typeface="Arial" panose="020B0604020202020204" pitchFamily="34" charset="0"/>
                <a:ea typeface="MS PGothic" panose="020B0600070205080204" pitchFamily="34" charset="-128"/>
              </a:defRPr>
            </a:lvl5pPr>
            <a:lvl6pPr marL="3352716" indent="-304792" defTabSz="60746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962301" indent="-304792" defTabSz="60746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4571886" indent="-304792" defTabSz="60746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5181470" indent="-304792" defTabSz="60746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25D08A5-BB3B-4BCD-B4CC-310898CC5AA0}" type="slidenum">
              <a:rPr lang="en-US" altLang="en-US" smtClean="0">
                <a:solidFill>
                  <a:schemeClr val="bg1"/>
                </a:solidFill>
              </a:rPr>
              <a:pPr/>
              <a:t>1</a:t>
            </a:fld>
            <a:endParaRPr lang="en-US" altLang="en-US" dirty="0">
              <a:solidFill>
                <a:schemeClr val="bg1"/>
              </a:solidFill>
            </a:endParaRPr>
          </a:p>
        </p:txBody>
      </p:sp>
      <p:sp>
        <p:nvSpPr>
          <p:cNvPr id="4" name="Title 3">
            <a:extLst>
              <a:ext uri="{FF2B5EF4-FFF2-40B4-BE49-F238E27FC236}">
                <a16:creationId xmlns:a16="http://schemas.microsoft.com/office/drawing/2014/main" id="{E7418DA3-001F-4D15-800E-8EE660AFEF3F}"/>
              </a:ext>
            </a:extLst>
          </p:cNvPr>
          <p:cNvSpPr>
            <a:spLocks noGrp="1"/>
          </p:cNvSpPr>
          <p:nvPr>
            <p:ph type="ctrTitle"/>
          </p:nvPr>
        </p:nvSpPr>
        <p:spPr>
          <a:prstGeom prst="rect">
            <a:avLst/>
          </a:prstGeom>
        </p:spPr>
        <p:txBody>
          <a:bodyPr/>
          <a:lstStyle/>
          <a:p>
            <a:pPr>
              <a:defRPr/>
            </a:pPr>
            <a:r>
              <a:rPr lang="en-US" dirty="0">
                <a:ea typeface="ＭＳ Ｐゴシック" charset="0"/>
              </a:rPr>
              <a:t>Bridgeview  Tuesdays February 2024</a:t>
            </a:r>
          </a:p>
        </p:txBody>
      </p:sp>
      <p:sp>
        <p:nvSpPr>
          <p:cNvPr id="2" name="Text Placeholder 1">
            <a:extLst>
              <a:ext uri="{FF2B5EF4-FFF2-40B4-BE49-F238E27FC236}">
                <a16:creationId xmlns:a16="http://schemas.microsoft.com/office/drawing/2014/main" id="{3956F4EF-47F1-5047-8BAE-5E0743775F42}"/>
              </a:ext>
            </a:extLst>
          </p:cNvPr>
          <p:cNvSpPr>
            <a:spLocks noGrp="1"/>
          </p:cNvSpPr>
          <p:nvPr>
            <p:ph type="body" sz="quarter" idx="14"/>
          </p:nvPr>
        </p:nvSpPr>
        <p:spPr>
          <a:xfrm>
            <a:off x="438150" y="3394720"/>
            <a:ext cx="11250083" cy="982208"/>
          </a:xfrm>
          <a:prstGeom prst="rect">
            <a:avLst/>
          </a:prstGeom>
        </p:spPr>
        <p:txBody>
          <a:bodyPr/>
          <a:lstStyle/>
          <a:p>
            <a:r>
              <a:rPr lang="en-US" dirty="0"/>
              <a:t>Janet Siegel, Ruth Finch &amp; Partner Relations Team</a:t>
            </a:r>
          </a:p>
          <a:p>
            <a:r>
              <a:rPr lang="en-US" dirty="0"/>
              <a:t>02/13/2024</a:t>
            </a:r>
          </a:p>
        </p:txBody>
      </p:sp>
    </p:spTree>
  </p:cSld>
  <p:clrMapOvr>
    <a:masterClrMapping/>
  </p:clrMapOvr>
</p:sld>
</file>

<file path=ppt/slides/slide10.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DCC0CE-FA25-A606-84A5-40AABD01DAD2}"/>
              </a:ext>
            </a:extLst>
          </p:cNvPr>
          <p:cNvSpPr>
            <a:spLocks noGrp="1"/>
          </p:cNvSpPr>
          <p:nvPr>
            <p:ph type="body" sz="quarter" idx="11"/>
          </p:nvPr>
        </p:nvSpPr>
        <p:spPr/>
        <p:txBody>
          <a:bodyPr/>
          <a:lstStyle/>
          <a:p>
            <a:pPr marL="342900" indent="-342900">
              <a:buFont typeface="Arial" panose="020B0604020202020204" pitchFamily="34" charset="0"/>
              <a:buChar char="•"/>
            </a:pPr>
            <a:r>
              <a:rPr lang="en-US" dirty="0"/>
              <a:t>Once in the member’s record, scroll down to Related Correspondence.</a:t>
            </a:r>
          </a:p>
          <a:p>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3" name="Title 2">
            <a:extLst>
              <a:ext uri="{FF2B5EF4-FFF2-40B4-BE49-F238E27FC236}">
                <a16:creationId xmlns:a16="http://schemas.microsoft.com/office/drawing/2014/main" id="{81A3D412-19DB-5623-3525-7E0D40EFFF2C}"/>
              </a:ext>
            </a:extLst>
          </p:cNvPr>
          <p:cNvSpPr>
            <a:spLocks noGrp="1"/>
          </p:cNvSpPr>
          <p:nvPr>
            <p:ph type="title"/>
          </p:nvPr>
        </p:nvSpPr>
        <p:spPr/>
        <p:txBody>
          <a:bodyPr/>
          <a:lstStyle/>
          <a:p>
            <a:r>
              <a:rPr lang="en-US" dirty="0"/>
              <a:t>Cate – MA State Plan Slides</a:t>
            </a:r>
          </a:p>
        </p:txBody>
      </p:sp>
      <p:sp>
        <p:nvSpPr>
          <p:cNvPr id="4" name="Slide Number Placeholder 3">
            <a:extLst>
              <a:ext uri="{FF2B5EF4-FFF2-40B4-BE49-F238E27FC236}">
                <a16:creationId xmlns:a16="http://schemas.microsoft.com/office/drawing/2014/main" id="{D92ABC19-9819-D9E4-B4EF-D87AD4FFB27E}"/>
              </a:ext>
            </a:extLst>
          </p:cNvPr>
          <p:cNvSpPr>
            <a:spLocks noGrp="1"/>
          </p:cNvSpPr>
          <p:nvPr>
            <p:ph type="sldNum" sz="quarter" idx="12"/>
          </p:nvPr>
        </p:nvSpPr>
        <p:spPr/>
        <p:txBody>
          <a:bodyPr/>
          <a:lstStyle/>
          <a:p>
            <a:pPr>
              <a:defRPr/>
            </a:pPr>
            <a:fld id="{8056B25C-0DB6-42B2-A6C7-0B2BE5D05A4E}" type="slidenum">
              <a:rPr lang="en-US" altLang="en-US" smtClean="0"/>
              <a:pPr>
                <a:defRPr/>
              </a:pPr>
              <a:t>10</a:t>
            </a:fld>
            <a:endParaRPr lang="en-US" altLang="en-US" dirty="0"/>
          </a:p>
        </p:txBody>
      </p:sp>
      <p:sp>
        <p:nvSpPr>
          <p:cNvPr id="5" name="Text Placeholder 4">
            <a:extLst>
              <a:ext uri="{FF2B5EF4-FFF2-40B4-BE49-F238E27FC236}">
                <a16:creationId xmlns:a16="http://schemas.microsoft.com/office/drawing/2014/main" id="{E64AB885-B909-8A02-65A4-F40163E0DEC1}"/>
              </a:ext>
            </a:extLst>
          </p:cNvPr>
          <p:cNvSpPr>
            <a:spLocks noGrp="1"/>
          </p:cNvSpPr>
          <p:nvPr>
            <p:ph type="body" sz="quarter" idx="13"/>
          </p:nvPr>
        </p:nvSpPr>
        <p:spPr/>
        <p:txBody>
          <a:bodyPr/>
          <a:lstStyle/>
          <a:p>
            <a:endParaRPr lang="en-US" dirty="0"/>
          </a:p>
        </p:txBody>
      </p:sp>
      <p:pic>
        <p:nvPicPr>
          <p:cNvPr id="7" name="Picture 6">
            <a:extLst>
              <a:ext uri="{FF2B5EF4-FFF2-40B4-BE49-F238E27FC236}">
                <a16:creationId xmlns:a16="http://schemas.microsoft.com/office/drawing/2014/main" id="{8B26C836-AAC2-0A16-D992-73A7BFA75073}"/>
              </a:ext>
            </a:extLst>
          </p:cNvPr>
          <p:cNvPicPr>
            <a:picLocks noChangeAspect="1"/>
          </p:cNvPicPr>
          <p:nvPr/>
        </p:nvPicPr>
        <p:blipFill>
          <a:blip r:embed="rId3"/>
          <a:stretch>
            <a:fillRect/>
          </a:stretch>
        </p:blipFill>
        <p:spPr>
          <a:xfrm>
            <a:off x="691191" y="2875237"/>
            <a:ext cx="10802323" cy="2022338"/>
          </a:xfrm>
          <a:prstGeom prst="rect">
            <a:avLst/>
          </a:prstGeom>
          <a:ln>
            <a:noFill/>
          </a:ln>
          <a:effectLst>
            <a:outerShdw blurRad="292100" dist="139700" dir="2700000" algn="tl" rotWithShape="0">
              <a:srgbClr val="333333">
                <a:alpha val="65%"/>
              </a:srgbClr>
            </a:outerShdw>
          </a:effectLst>
        </p:spPr>
      </p:pic>
    </p:spTree>
    <p:extLst>
      <p:ext uri="{BB962C8B-B14F-4D97-AF65-F5344CB8AC3E}">
        <p14:creationId xmlns:p14="http://schemas.microsoft.com/office/powerpoint/2010/main" val="2167031184"/>
      </p:ext>
    </p:extLst>
  </p:cSld>
  <p:clrMapOvr>
    <a:masterClrMapping/>
  </p:clrMapOvr>
</p:sld>
</file>

<file path=ppt/slides/slide1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DCC0CE-FA25-A606-84A5-40AABD01DAD2}"/>
              </a:ext>
            </a:extLst>
          </p:cNvPr>
          <p:cNvSpPr>
            <a:spLocks noGrp="1"/>
          </p:cNvSpPr>
          <p:nvPr>
            <p:ph type="body" sz="quarter" idx="11"/>
          </p:nvPr>
        </p:nvSpPr>
        <p:spPr/>
        <p:txBody>
          <a:bodyPr/>
          <a:lstStyle/>
          <a:p>
            <a:pPr marL="342900" indent="-342900">
              <a:buFont typeface="Arial" panose="020B0604020202020204" pitchFamily="34" charset="0"/>
              <a:buChar char="•"/>
            </a:pPr>
            <a:r>
              <a:rPr lang="en-US" dirty="0"/>
              <a:t>If Helios does not display authorization information and it has been 10 business days or greater since SA info was entered into Bridgeview, securely email member’s information, including PMI#, to </a:t>
            </a:r>
            <a:r>
              <a:rPr lang="en-US" dirty="0">
                <a:hlinkClick r:id="rId3"/>
              </a:rPr>
              <a:t>Bridgeview.Service.Agreements@bluecrossmn.com</a:t>
            </a:r>
            <a:r>
              <a:rPr lang="en-US" dirty="0"/>
              <a:t> </a:t>
            </a:r>
          </a:p>
          <a:p>
            <a:pPr marL="956718" lvl="1" indent="-342900"/>
            <a:r>
              <a:rPr lang="en-US" dirty="0"/>
              <a:t>Bridgeview Service Agreement staff will work with Helios UM staff to resolve.</a:t>
            </a:r>
          </a:p>
          <a:p>
            <a:pPr marL="956718" lvl="1" indent="-342900"/>
            <a:r>
              <a:rPr lang="en-US" dirty="0"/>
              <a:t>When correction(s) have been made, Bridgeview Service Agreement staff will follow up with the Care Coordinator and provider via email. </a:t>
            </a:r>
          </a:p>
          <a:p>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3" name="Title 2">
            <a:extLst>
              <a:ext uri="{FF2B5EF4-FFF2-40B4-BE49-F238E27FC236}">
                <a16:creationId xmlns:a16="http://schemas.microsoft.com/office/drawing/2014/main" id="{81A3D412-19DB-5623-3525-7E0D40EFFF2C}"/>
              </a:ext>
            </a:extLst>
          </p:cNvPr>
          <p:cNvSpPr>
            <a:spLocks noGrp="1"/>
          </p:cNvSpPr>
          <p:nvPr>
            <p:ph type="title"/>
          </p:nvPr>
        </p:nvSpPr>
        <p:spPr/>
        <p:txBody>
          <a:bodyPr/>
          <a:lstStyle/>
          <a:p>
            <a:r>
              <a:rPr lang="en-US" dirty="0"/>
              <a:t>Cate – MA State Plan Slides</a:t>
            </a:r>
          </a:p>
        </p:txBody>
      </p:sp>
      <p:sp>
        <p:nvSpPr>
          <p:cNvPr id="4" name="Slide Number Placeholder 3">
            <a:extLst>
              <a:ext uri="{FF2B5EF4-FFF2-40B4-BE49-F238E27FC236}">
                <a16:creationId xmlns:a16="http://schemas.microsoft.com/office/drawing/2014/main" id="{D92ABC19-9819-D9E4-B4EF-D87AD4FFB27E}"/>
              </a:ext>
            </a:extLst>
          </p:cNvPr>
          <p:cNvSpPr>
            <a:spLocks noGrp="1"/>
          </p:cNvSpPr>
          <p:nvPr>
            <p:ph type="sldNum" sz="quarter" idx="12"/>
          </p:nvPr>
        </p:nvSpPr>
        <p:spPr/>
        <p:txBody>
          <a:bodyPr/>
          <a:lstStyle/>
          <a:p>
            <a:pPr>
              <a:defRPr/>
            </a:pPr>
            <a:fld id="{8056B25C-0DB6-42B2-A6C7-0B2BE5D05A4E}" type="slidenum">
              <a:rPr lang="en-US" altLang="en-US" smtClean="0"/>
              <a:pPr>
                <a:defRPr/>
              </a:pPr>
              <a:t>11</a:t>
            </a:fld>
            <a:endParaRPr lang="en-US" altLang="en-US" dirty="0"/>
          </a:p>
        </p:txBody>
      </p:sp>
      <p:sp>
        <p:nvSpPr>
          <p:cNvPr id="5" name="Text Placeholder 4">
            <a:extLst>
              <a:ext uri="{FF2B5EF4-FFF2-40B4-BE49-F238E27FC236}">
                <a16:creationId xmlns:a16="http://schemas.microsoft.com/office/drawing/2014/main" id="{E64AB885-B909-8A02-65A4-F40163E0DEC1}"/>
              </a:ext>
            </a:extLst>
          </p:cNvPr>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4018670588"/>
      </p:ext>
    </p:extLst>
  </p:cSld>
  <p:clrMapOvr>
    <a:masterClrMapping/>
  </p:clrMapOvr>
</p:sld>
</file>

<file path=ppt/slides/slide1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DCC0CE-FA25-A606-84A5-40AABD01DAD2}"/>
              </a:ext>
            </a:extLst>
          </p:cNvPr>
          <p:cNvSpPr>
            <a:spLocks noGrp="1"/>
          </p:cNvSpPr>
          <p:nvPr>
            <p:ph type="body" sz="quarter" idx="11"/>
          </p:nvPr>
        </p:nvSpPr>
        <p:spPr>
          <a:xfrm>
            <a:off x="506170" y="1229502"/>
            <a:ext cx="11194219" cy="4152515"/>
          </a:xfrm>
        </p:spPr>
        <p:txBody>
          <a:bodyPr/>
          <a:lstStyle/>
          <a:p>
            <a:r>
              <a:rPr lang="en-US" sz="2000" b="1" dirty="0"/>
              <a:t>STATE PLAN AUTHORIZATIONS PREVIOUSLY ENTERED INTO BRIDGEVIEW AND PROCESSED BY AGP</a:t>
            </a:r>
          </a:p>
          <a:p>
            <a:pPr algn="ctr"/>
            <a:endParaRPr lang="en-US" b="1" dirty="0"/>
          </a:p>
          <a:p>
            <a:endParaRPr lang="en-US" sz="1600"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3" name="Title 2">
            <a:extLst>
              <a:ext uri="{FF2B5EF4-FFF2-40B4-BE49-F238E27FC236}">
                <a16:creationId xmlns:a16="http://schemas.microsoft.com/office/drawing/2014/main" id="{81A3D412-19DB-5623-3525-7E0D40EFFF2C}"/>
              </a:ext>
            </a:extLst>
          </p:cNvPr>
          <p:cNvSpPr>
            <a:spLocks noGrp="1"/>
          </p:cNvSpPr>
          <p:nvPr>
            <p:ph type="title"/>
          </p:nvPr>
        </p:nvSpPr>
        <p:spPr/>
        <p:txBody>
          <a:bodyPr/>
          <a:lstStyle/>
          <a:p>
            <a:r>
              <a:rPr lang="en-US" dirty="0"/>
              <a:t>Cate – MA State Plan Slides</a:t>
            </a:r>
          </a:p>
        </p:txBody>
      </p:sp>
      <p:sp>
        <p:nvSpPr>
          <p:cNvPr id="4" name="Slide Number Placeholder 3">
            <a:extLst>
              <a:ext uri="{FF2B5EF4-FFF2-40B4-BE49-F238E27FC236}">
                <a16:creationId xmlns:a16="http://schemas.microsoft.com/office/drawing/2014/main" id="{D92ABC19-9819-D9E4-B4EF-D87AD4FFB27E}"/>
              </a:ext>
            </a:extLst>
          </p:cNvPr>
          <p:cNvSpPr>
            <a:spLocks noGrp="1"/>
          </p:cNvSpPr>
          <p:nvPr>
            <p:ph type="sldNum" sz="quarter" idx="12"/>
          </p:nvPr>
        </p:nvSpPr>
        <p:spPr/>
        <p:txBody>
          <a:bodyPr/>
          <a:lstStyle/>
          <a:p>
            <a:pPr>
              <a:defRPr/>
            </a:pPr>
            <a:fld id="{8056B25C-0DB6-42B2-A6C7-0B2BE5D05A4E}" type="slidenum">
              <a:rPr lang="en-US" altLang="en-US" smtClean="0"/>
              <a:pPr>
                <a:defRPr/>
              </a:pPr>
              <a:t>12</a:t>
            </a:fld>
            <a:endParaRPr lang="en-US" altLang="en-US" dirty="0"/>
          </a:p>
        </p:txBody>
      </p:sp>
      <p:sp>
        <p:nvSpPr>
          <p:cNvPr id="5" name="Text Placeholder 4">
            <a:extLst>
              <a:ext uri="{FF2B5EF4-FFF2-40B4-BE49-F238E27FC236}">
                <a16:creationId xmlns:a16="http://schemas.microsoft.com/office/drawing/2014/main" id="{E64AB885-B909-8A02-65A4-F40163E0DEC1}"/>
              </a:ext>
            </a:extLst>
          </p:cNvPr>
          <p:cNvSpPr>
            <a:spLocks noGrp="1"/>
          </p:cNvSpPr>
          <p:nvPr>
            <p:ph type="body" sz="quarter" idx="13"/>
          </p:nvPr>
        </p:nvSpPr>
        <p:spPr/>
        <p:txBody>
          <a:bodyPr/>
          <a:lstStyle/>
          <a:p>
            <a:endParaRPr lang="en-US" dirty="0"/>
          </a:p>
        </p:txBody>
      </p:sp>
      <p:graphicFrame>
        <p:nvGraphicFramePr>
          <p:cNvPr id="7" name="Table 6">
            <a:extLst>
              <a:ext uri="{FF2B5EF4-FFF2-40B4-BE49-F238E27FC236}">
                <a16:creationId xmlns:a16="http://schemas.microsoft.com/office/drawing/2014/main" id="{D9DC6B46-ACC9-1FC2-FBD5-884C93015D27}"/>
              </a:ext>
            </a:extLst>
          </p:cNvPr>
          <p:cNvGraphicFramePr>
            <a:graphicFrameLocks noGrp="1"/>
          </p:cNvGraphicFramePr>
          <p:nvPr>
            <p:extLst>
              <p:ext uri="{D42A27DB-BD31-4B8C-83A1-F6EECF244321}">
                <p14:modId xmlns:p14="http://schemas.microsoft.com/office/powerpoint/2010/main" val="3156701173"/>
              </p:ext>
            </p:extLst>
          </p:nvPr>
        </p:nvGraphicFramePr>
        <p:xfrm>
          <a:off x="491611" y="1882631"/>
          <a:ext cx="11194218" cy="4676919"/>
        </p:xfrm>
        <a:graphic>
          <a:graphicData uri="http://purl.oclc.org/ooxml/drawingml/table">
            <a:tbl>
              <a:tblPr/>
              <a:tblGrid>
                <a:gridCol w="11194218">
                  <a:extLst>
                    <a:ext uri="{9D8B030D-6E8A-4147-A177-3AD203B41FA5}">
                      <a16:colId xmlns:a16="http://schemas.microsoft.com/office/drawing/2014/main" val="1670101685"/>
                    </a:ext>
                  </a:extLst>
                </a:gridCol>
              </a:tblGrid>
              <a:tr h="4676919">
                <a:tc>
                  <a:txBody>
                    <a:bodyPr/>
                    <a:lstStyle/>
                    <a:p>
                      <a:pPr marL="342900" marR="0" lvl="0" indent="-342900" algn="l" defTabSz="609475" rtl="0" eaLnBrk="1" fontAlgn="auto" latinLnBrk="0" hangingPunct="1">
                        <a:lnSpc>
                          <a:spcPct val="112%"/>
                        </a:lnSpc>
                        <a:spcBef>
                          <a:spcPts val="600"/>
                        </a:spcBef>
                        <a:spcAft>
                          <a:spcPts val="600"/>
                        </a:spcAft>
                        <a:buClrTx/>
                        <a:buSzTx/>
                        <a:buFont typeface="Symbol" panose="05050102010706020507" pitchFamily="18" charset="2"/>
                        <a:buChar char=""/>
                        <a:tabLst/>
                        <a:defRPr/>
                      </a:pPr>
                      <a:r>
                        <a:rPr lang="en-US" sz="1600" dirty="0">
                          <a:solidFill>
                            <a:srgbClr val="002060"/>
                          </a:solidFill>
                          <a:effectLst/>
                          <a:latin typeface="Arial" panose="020B0604020202020204" pitchFamily="34" charset="0"/>
                          <a:ea typeface="Franklin Gothic Book" panose="020B0503020102020204" pitchFamily="34" charset="0"/>
                          <a:cs typeface="Arial" panose="020B0604020202020204" pitchFamily="34" charset="0"/>
                        </a:rPr>
                        <a:t>Providers will </a:t>
                      </a:r>
                      <a:r>
                        <a:rPr lang="en-US" sz="1600" b="1" dirty="0">
                          <a:solidFill>
                            <a:srgbClr val="002060"/>
                          </a:solidFill>
                          <a:effectLst/>
                          <a:latin typeface="Arial" panose="020B0604020202020204" pitchFamily="34" charset="0"/>
                          <a:ea typeface="Franklin Gothic Book" panose="020B0503020102020204" pitchFamily="34" charset="0"/>
                          <a:cs typeface="Arial" panose="020B0604020202020204" pitchFamily="34" charset="0"/>
                        </a:rPr>
                        <a:t>not</a:t>
                      </a:r>
                      <a:r>
                        <a:rPr lang="en-US" sz="1600" dirty="0">
                          <a:solidFill>
                            <a:srgbClr val="002060"/>
                          </a:solidFill>
                          <a:effectLst/>
                          <a:latin typeface="Arial" panose="020B0604020202020204" pitchFamily="34" charset="0"/>
                          <a:ea typeface="Franklin Gothic Book" panose="020B0503020102020204" pitchFamily="34" charset="0"/>
                          <a:cs typeface="Arial" panose="020B0604020202020204" pitchFamily="34" charset="0"/>
                        </a:rPr>
                        <a:t> receive a new authorization letter from Blue Plus for auth(s) previously sent out by AGP for services with start dates in 2023, extending into 2024.</a:t>
                      </a:r>
                    </a:p>
                    <a:p>
                      <a:pPr marL="342900" marR="0" lvl="0" indent="-342900" algn="l" defTabSz="609475" rtl="0" eaLnBrk="1" fontAlgn="auto" latinLnBrk="0" hangingPunct="1">
                        <a:lnSpc>
                          <a:spcPct val="112%"/>
                        </a:lnSpc>
                        <a:spcBef>
                          <a:spcPts val="0"/>
                        </a:spcBef>
                        <a:spcAft>
                          <a:spcPts val="0"/>
                        </a:spcAft>
                        <a:buClrTx/>
                        <a:buSzTx/>
                        <a:buFont typeface="Symbol" panose="05050102010706020507" pitchFamily="18" charset="2"/>
                        <a:buChar char=""/>
                        <a:tabLst/>
                        <a:defRPr/>
                      </a:pPr>
                      <a:r>
                        <a:rPr lang="en-US" sz="1600" dirty="0">
                          <a:solidFill>
                            <a:srgbClr val="002060"/>
                          </a:solidFill>
                          <a:effectLst/>
                          <a:latin typeface="Arial" panose="020B0604020202020204" pitchFamily="34" charset="0"/>
                          <a:ea typeface="Franklin Gothic Book" panose="020B0503020102020204" pitchFamily="34" charset="0"/>
                          <a:cs typeface="Arial" panose="020B0604020202020204" pitchFamily="34" charset="0"/>
                        </a:rPr>
                        <a:t>Providers can continue to bill off of </a:t>
                      </a:r>
                      <a:r>
                        <a:rPr lang="en-US" sz="1600" dirty="0" err="1">
                          <a:solidFill>
                            <a:srgbClr val="002060"/>
                          </a:solidFill>
                          <a:effectLst/>
                          <a:latin typeface="Arial" panose="020B0604020202020204" pitchFamily="34" charset="0"/>
                          <a:ea typeface="Franklin Gothic Book" panose="020B0503020102020204" pitchFamily="34" charset="0"/>
                          <a:cs typeface="Arial" panose="020B0604020202020204" pitchFamily="34" charset="0"/>
                        </a:rPr>
                        <a:t>auths</a:t>
                      </a:r>
                      <a:r>
                        <a:rPr lang="en-US" sz="1600" dirty="0">
                          <a:solidFill>
                            <a:srgbClr val="002060"/>
                          </a:solidFill>
                          <a:effectLst/>
                          <a:latin typeface="Arial" panose="020B0604020202020204" pitchFamily="34" charset="0"/>
                          <a:ea typeface="Franklin Gothic Book" panose="020B0503020102020204" pitchFamily="34" charset="0"/>
                          <a:cs typeface="Arial" panose="020B0604020202020204" pitchFamily="34" charset="0"/>
                        </a:rPr>
                        <a:t> received from AGP.  Claims will pay for dates of service as authorized.</a:t>
                      </a:r>
                    </a:p>
                    <a:p>
                      <a:pPr marL="342900" marR="0" lvl="0" indent="-342900" algn="l" defTabSz="609475" rtl="0" eaLnBrk="1" fontAlgn="auto" latinLnBrk="0" hangingPunct="1">
                        <a:lnSpc>
                          <a:spcPct val="112%"/>
                        </a:lnSpc>
                        <a:spcBef>
                          <a:spcPts val="0"/>
                        </a:spcBef>
                        <a:spcAft>
                          <a:spcPts val="0"/>
                        </a:spcAft>
                        <a:buClrTx/>
                        <a:buSzTx/>
                        <a:buFont typeface="Symbol" panose="05050102010706020507" pitchFamily="18" charset="2"/>
                        <a:buChar char=""/>
                        <a:tabLst/>
                        <a:defRPr/>
                      </a:pPr>
                      <a:r>
                        <a:rPr lang="en-US" sz="1600" dirty="0">
                          <a:solidFill>
                            <a:srgbClr val="002060"/>
                          </a:solidFill>
                          <a:effectLst/>
                          <a:latin typeface="Arial" panose="020B0604020202020204" pitchFamily="34" charset="0"/>
                          <a:ea typeface="Franklin Gothic Book" panose="020B0503020102020204" pitchFamily="34" charset="0"/>
                          <a:cs typeface="Arial" panose="020B0604020202020204" pitchFamily="34" charset="0"/>
                        </a:rPr>
                        <a:t>Regardless of dates of service, Providers must use members’ new Subscriber ID, including prefix, when submitting claims.</a:t>
                      </a:r>
                    </a:p>
                    <a:p>
                      <a:pPr marL="952375" marR="0" lvl="1" indent="-342900" algn="l" defTabSz="609475" rtl="0" eaLnBrk="1" fontAlgn="auto" latinLnBrk="0" hangingPunct="1">
                        <a:lnSpc>
                          <a:spcPct val="100%"/>
                        </a:lnSpc>
                        <a:spcBef>
                          <a:spcPts val="0"/>
                        </a:spcBef>
                        <a:spcAft>
                          <a:spcPts val="0"/>
                        </a:spcAft>
                        <a:buClrTx/>
                        <a:buSzTx/>
                        <a:buFont typeface="Symbol" panose="05050102010706020507" pitchFamily="18" charset="2"/>
                        <a:buChar char=""/>
                        <a:tabLst/>
                        <a:defRPr/>
                      </a:pPr>
                      <a:r>
                        <a:rPr lang="en-US" sz="1600" dirty="0">
                          <a:solidFill>
                            <a:srgbClr val="002060"/>
                          </a:solidFill>
                          <a:effectLst/>
                          <a:latin typeface="Arial" panose="020B0604020202020204" pitchFamily="34" charset="0"/>
                          <a:ea typeface="Franklin Gothic Book" panose="020B0503020102020204" pitchFamily="34" charset="0"/>
                          <a:cs typeface="Arial" panose="020B0604020202020204" pitchFamily="34" charset="0"/>
                        </a:rPr>
                        <a:t>MSC+: MQG8+PMI</a:t>
                      </a:r>
                    </a:p>
                    <a:p>
                      <a:pPr marL="952375" marR="0" lvl="1" indent="-342900" algn="l" defTabSz="609475" rtl="0" eaLnBrk="1" fontAlgn="auto" latinLnBrk="0" hangingPunct="1">
                        <a:lnSpc>
                          <a:spcPct val="100%"/>
                        </a:lnSpc>
                        <a:spcBef>
                          <a:spcPts val="0"/>
                        </a:spcBef>
                        <a:spcAft>
                          <a:spcPts val="0"/>
                        </a:spcAft>
                        <a:buClrTx/>
                        <a:buSzTx/>
                        <a:buFont typeface="Symbol" panose="05050102010706020507" pitchFamily="18" charset="2"/>
                        <a:buChar char=""/>
                        <a:tabLst/>
                        <a:defRPr/>
                      </a:pPr>
                      <a:r>
                        <a:rPr lang="en-US" sz="1600" dirty="0">
                          <a:solidFill>
                            <a:srgbClr val="002060"/>
                          </a:solidFill>
                          <a:effectLst/>
                          <a:latin typeface="Arial" panose="020B0604020202020204" pitchFamily="34" charset="0"/>
                          <a:ea typeface="Franklin Gothic Book" panose="020B0503020102020204" pitchFamily="34" charset="0"/>
                          <a:cs typeface="Arial" panose="020B0604020202020204" pitchFamily="34" charset="0"/>
                        </a:rPr>
                        <a:t>MSHO: MQS8+PMI</a:t>
                      </a:r>
                    </a:p>
                    <a:p>
                      <a:pPr marL="342900" marR="0" lvl="0" indent="-342900" algn="l" defTabSz="609475" rtl="0" eaLnBrk="1" fontAlgn="auto" latinLnBrk="0" hangingPunct="1">
                        <a:lnSpc>
                          <a:spcPct val="112%"/>
                        </a:lnSpc>
                        <a:spcBef>
                          <a:spcPts val="600"/>
                        </a:spcBef>
                        <a:spcAft>
                          <a:spcPts val="600"/>
                        </a:spcAft>
                        <a:buClrTx/>
                        <a:buSzTx/>
                        <a:buFont typeface="Symbol" panose="05050102010706020507" pitchFamily="18" charset="2"/>
                        <a:buChar char=""/>
                        <a:tabLst/>
                        <a:defRPr/>
                      </a:pPr>
                      <a:r>
                        <a:rPr lang="en-US" sz="1600" dirty="0">
                          <a:solidFill>
                            <a:srgbClr val="002060"/>
                          </a:solidFill>
                          <a:effectLst/>
                          <a:latin typeface="Arial" panose="020B0604020202020204" pitchFamily="34" charset="0"/>
                          <a:ea typeface="Franklin Gothic Book" panose="020B0503020102020204" pitchFamily="34" charset="0"/>
                          <a:cs typeface="Arial" panose="020B0604020202020204" pitchFamily="34" charset="0"/>
                        </a:rPr>
                        <a:t>Additionally, regardless of dates of service, Providers must also use new payer ID 00726 when submitting claims.</a:t>
                      </a:r>
                    </a:p>
                    <a:p>
                      <a:pPr marL="0" marR="0" lvl="0" indent="0" algn="l" defTabSz="607469" rtl="0" eaLnBrk="0" fontAlgn="base" latinLnBrk="0" hangingPunct="0">
                        <a:lnSpc>
                          <a:spcPct val="120%"/>
                        </a:lnSpc>
                        <a:spcBef>
                          <a:spcPct val="0%"/>
                        </a:spcBef>
                        <a:spcAft>
                          <a:spcPct val="0%"/>
                        </a:spcAft>
                        <a:buClrTx/>
                        <a:buSzTx/>
                        <a:buFont typeface="Arial" panose="020B0604020202020204" pitchFamily="34" charset="0"/>
                        <a:buNone/>
                        <a:tabLst/>
                        <a:defRPr/>
                      </a:pPr>
                      <a:r>
                        <a:rPr lang="en-US" sz="1600" b="1" dirty="0">
                          <a:solidFill>
                            <a:srgbClr val="002060"/>
                          </a:solidFill>
                          <a:effectLst/>
                          <a:latin typeface="Arial" panose="020B0604020202020204" pitchFamily="34" charset="0"/>
                          <a:ea typeface="Franklin Gothic Book" panose="020B0503020102020204" pitchFamily="34" charset="0"/>
                          <a:cs typeface="Arial" panose="020B0604020202020204" pitchFamily="34" charset="0"/>
                        </a:rPr>
                        <a:t>IMPORTANT: </a:t>
                      </a:r>
                      <a:r>
                        <a:rPr lang="en-US" sz="1600" dirty="0">
                          <a:solidFill>
                            <a:srgbClr val="002060"/>
                          </a:solidFill>
                          <a:effectLst/>
                          <a:latin typeface="Arial" panose="020B0604020202020204" pitchFamily="34" charset="0"/>
                          <a:ea typeface="Franklin Gothic Book" panose="020B0503020102020204" pitchFamily="34" charset="0"/>
                          <a:cs typeface="Arial" panose="020B0604020202020204" pitchFamily="34" charset="0"/>
                        </a:rPr>
                        <a:t>If a Provider </a:t>
                      </a:r>
                      <a:r>
                        <a:rPr lang="en-US" sz="1600" b="1" dirty="0">
                          <a:solidFill>
                            <a:srgbClr val="002060"/>
                          </a:solidFill>
                          <a:effectLst/>
                          <a:latin typeface="Arial" panose="020B0604020202020204" pitchFamily="34" charset="0"/>
                          <a:ea typeface="Franklin Gothic Book" panose="020B0503020102020204" pitchFamily="34" charset="0"/>
                          <a:cs typeface="Arial" panose="020B0604020202020204" pitchFamily="34" charset="0"/>
                        </a:rPr>
                        <a:t>did not </a:t>
                      </a:r>
                      <a:r>
                        <a:rPr lang="en-US" sz="1600" dirty="0">
                          <a:solidFill>
                            <a:srgbClr val="002060"/>
                          </a:solidFill>
                          <a:effectLst/>
                          <a:latin typeface="Arial" panose="020B0604020202020204" pitchFamily="34" charset="0"/>
                          <a:ea typeface="Franklin Gothic Book" panose="020B0503020102020204" pitchFamily="34" charset="0"/>
                          <a:cs typeface="Arial" panose="020B0604020202020204" pitchFamily="34" charset="0"/>
                        </a:rPr>
                        <a:t>receive an authorization from AGP for a service with a start date of 2023, Care Coordinators securely email member information, including PMI#, to </a:t>
                      </a:r>
                      <a:r>
                        <a:rPr kumimoji="0" lang="en-US" sz="1600" b="0" i="0" u="none" strike="noStrike" kern="1200" cap="none" spc="0" normalizeH="0" baseline="0%" noProof="0" dirty="0">
                          <a:ln>
                            <a:noFill/>
                          </a:ln>
                          <a:solidFill>
                            <a:srgbClr val="003359"/>
                          </a:solidFill>
                          <a:effectLst/>
                          <a:uLnTx/>
                          <a:uFillTx/>
                          <a:latin typeface="Arial" pitchFamily="34" charset="0"/>
                          <a:ea typeface="MS PGothic" panose="020B0600070205080204" pitchFamily="34" charset="-128"/>
                          <a:hlinkClick r:id="rId3">
                            <a:extLst>
                              <a:ext uri="{A12FA001-AC4F-418D-AE19-62706E023703}">
                                <ahyp:hlinkClr xmlns:ahyp="http://schemas.microsoft.com/office/drawing/2018/hyperlinkcolor" val="tx"/>
                              </a:ext>
                            </a:extLst>
                          </a:hlinkClick>
                        </a:rPr>
                        <a:t>Bridgeview.Service.Agreements@bluecrossmn.com</a:t>
                      </a:r>
                      <a:r>
                        <a:rPr kumimoji="0" lang="en-US" sz="1600" b="0" i="0" u="none" strike="noStrike" kern="1200" cap="none" spc="0" normalizeH="0" baseline="0%" noProof="0" dirty="0">
                          <a:ln>
                            <a:noFill/>
                          </a:ln>
                          <a:solidFill>
                            <a:srgbClr val="003359"/>
                          </a:solidFill>
                          <a:effectLst/>
                          <a:uLnTx/>
                          <a:uFillTx/>
                          <a:latin typeface="Arial" pitchFamily="34" charset="0"/>
                          <a:ea typeface="MS PGothic" panose="020B0600070205080204" pitchFamily="34" charset="-128"/>
                        </a:rPr>
                        <a:t>  </a:t>
                      </a:r>
                    </a:p>
                    <a:p>
                      <a:pPr marL="956718" marR="0" lvl="1" indent="-342900" algn="l" defTabSz="607469" rtl="0" eaLnBrk="0" fontAlgn="base" latinLnBrk="0" hangingPunct="0">
                        <a:lnSpc>
                          <a:spcPct val="12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3359"/>
                          </a:solidFill>
                          <a:effectLst/>
                          <a:uLnTx/>
                          <a:uFillTx/>
                          <a:latin typeface="Arial" pitchFamily="34" charset="0"/>
                        </a:rPr>
                        <a:t>Bridgeview Service Agreement staff will work with Helios UM staff to resolve.</a:t>
                      </a:r>
                    </a:p>
                    <a:p>
                      <a:pPr marL="956718" marR="0" lvl="1" indent="-342900" algn="l" defTabSz="607469" rtl="0" eaLnBrk="0" fontAlgn="base" latinLnBrk="0" hangingPunct="0">
                        <a:lnSpc>
                          <a:spcPct val="12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3359"/>
                          </a:solidFill>
                          <a:effectLst/>
                          <a:uLnTx/>
                          <a:uFillTx/>
                          <a:latin typeface="Arial" pitchFamily="34" charset="0"/>
                        </a:rPr>
                        <a:t>When correction(s) have been made, Bridgeview Service Agreement staff will follow up with the Care Coordinator and provider via email. </a:t>
                      </a:r>
                    </a:p>
                  </a:txBody>
                  <a:tcPr marL="114300" marR="114300" marT="0" marB="0">
                    <a:lnL>
                      <a:noFill/>
                    </a:lnL>
                    <a:lnR>
                      <a:noFill/>
                    </a:lnR>
                    <a:lnT>
                      <a:noFill/>
                    </a:lnT>
                    <a:lnB>
                      <a:noFill/>
                    </a:lnB>
                    <a:noFill/>
                  </a:tcPr>
                </a:tc>
                <a:extLst>
                  <a:ext uri="{0D108BD9-81ED-4DB2-BD59-A6C34878D82A}">
                    <a16:rowId xmlns:a16="http://schemas.microsoft.com/office/drawing/2014/main" val="863852647"/>
                  </a:ext>
                </a:extLst>
              </a:tr>
            </a:tbl>
          </a:graphicData>
        </a:graphic>
      </p:graphicFrame>
    </p:spTree>
    <p:extLst>
      <p:ext uri="{BB962C8B-B14F-4D97-AF65-F5344CB8AC3E}">
        <p14:creationId xmlns:p14="http://schemas.microsoft.com/office/powerpoint/2010/main" val="2382020148"/>
      </p:ext>
    </p:extLst>
  </p:cSld>
  <p:clrMapOvr>
    <a:masterClrMapping/>
  </p:clrMapOvr>
</p:sld>
</file>

<file path=ppt/slides/slide13.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DCC0CE-FA25-A606-84A5-40AABD01DAD2}"/>
              </a:ext>
            </a:extLst>
          </p:cNvPr>
          <p:cNvSpPr>
            <a:spLocks noGrp="1"/>
          </p:cNvSpPr>
          <p:nvPr>
            <p:ph type="body" sz="quarter" idx="11"/>
          </p:nvPr>
        </p:nvSpPr>
        <p:spPr>
          <a:xfrm>
            <a:off x="506170" y="1229502"/>
            <a:ext cx="11194219" cy="4152515"/>
          </a:xfrm>
        </p:spPr>
        <p:txBody>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3" name="Title 2">
            <a:extLst>
              <a:ext uri="{FF2B5EF4-FFF2-40B4-BE49-F238E27FC236}">
                <a16:creationId xmlns:a16="http://schemas.microsoft.com/office/drawing/2014/main" id="{81A3D412-19DB-5623-3525-7E0D40EFFF2C}"/>
              </a:ext>
            </a:extLst>
          </p:cNvPr>
          <p:cNvSpPr>
            <a:spLocks noGrp="1"/>
          </p:cNvSpPr>
          <p:nvPr>
            <p:ph type="title"/>
          </p:nvPr>
        </p:nvSpPr>
        <p:spPr/>
        <p:txBody>
          <a:bodyPr/>
          <a:lstStyle/>
          <a:p>
            <a:r>
              <a:rPr lang="en-US" dirty="0"/>
              <a:t>Cate – MA State Plan Slides</a:t>
            </a:r>
          </a:p>
        </p:txBody>
      </p:sp>
      <p:sp>
        <p:nvSpPr>
          <p:cNvPr id="4" name="Slide Number Placeholder 3">
            <a:extLst>
              <a:ext uri="{FF2B5EF4-FFF2-40B4-BE49-F238E27FC236}">
                <a16:creationId xmlns:a16="http://schemas.microsoft.com/office/drawing/2014/main" id="{D92ABC19-9819-D9E4-B4EF-D87AD4FFB27E}"/>
              </a:ext>
            </a:extLst>
          </p:cNvPr>
          <p:cNvSpPr>
            <a:spLocks noGrp="1"/>
          </p:cNvSpPr>
          <p:nvPr>
            <p:ph type="sldNum" sz="quarter" idx="12"/>
          </p:nvPr>
        </p:nvSpPr>
        <p:spPr/>
        <p:txBody>
          <a:bodyPr/>
          <a:lstStyle/>
          <a:p>
            <a:pPr>
              <a:defRPr/>
            </a:pPr>
            <a:fld id="{8056B25C-0DB6-42B2-A6C7-0B2BE5D05A4E}" type="slidenum">
              <a:rPr lang="en-US" altLang="en-US" smtClean="0"/>
              <a:pPr>
                <a:defRPr/>
              </a:pPr>
              <a:t>13</a:t>
            </a:fld>
            <a:endParaRPr lang="en-US" altLang="en-US" dirty="0"/>
          </a:p>
        </p:txBody>
      </p:sp>
      <p:sp>
        <p:nvSpPr>
          <p:cNvPr id="5" name="Text Placeholder 4">
            <a:extLst>
              <a:ext uri="{FF2B5EF4-FFF2-40B4-BE49-F238E27FC236}">
                <a16:creationId xmlns:a16="http://schemas.microsoft.com/office/drawing/2014/main" id="{E64AB885-B909-8A02-65A4-F40163E0DEC1}"/>
              </a:ext>
            </a:extLst>
          </p:cNvPr>
          <p:cNvSpPr>
            <a:spLocks noGrp="1"/>
          </p:cNvSpPr>
          <p:nvPr>
            <p:ph type="body" sz="quarter" idx="13"/>
          </p:nvPr>
        </p:nvSpPr>
        <p:spPr/>
        <p:txBody>
          <a:bodyPr/>
          <a:lstStyle/>
          <a:p>
            <a:endParaRPr lang="en-US" dirty="0"/>
          </a:p>
        </p:txBody>
      </p:sp>
      <p:graphicFrame>
        <p:nvGraphicFramePr>
          <p:cNvPr id="7" name="Table 6">
            <a:extLst>
              <a:ext uri="{FF2B5EF4-FFF2-40B4-BE49-F238E27FC236}">
                <a16:creationId xmlns:a16="http://schemas.microsoft.com/office/drawing/2014/main" id="{D9DC6B46-ACC9-1FC2-FBD5-884C93015D27}"/>
              </a:ext>
            </a:extLst>
          </p:cNvPr>
          <p:cNvGraphicFramePr>
            <a:graphicFrameLocks noGrp="1"/>
          </p:cNvGraphicFramePr>
          <p:nvPr>
            <p:extLst>
              <p:ext uri="{D42A27DB-BD31-4B8C-83A1-F6EECF244321}">
                <p14:modId xmlns:p14="http://schemas.microsoft.com/office/powerpoint/2010/main" val="1988431271"/>
              </p:ext>
            </p:extLst>
          </p:nvPr>
        </p:nvGraphicFramePr>
        <p:xfrm>
          <a:off x="506170" y="1359238"/>
          <a:ext cx="11194218" cy="9299738"/>
        </p:xfrm>
        <a:graphic>
          <a:graphicData uri="http://purl.oclc.org/ooxml/drawingml/table">
            <a:tbl>
              <a:tblPr/>
              <a:tblGrid>
                <a:gridCol w="11194218">
                  <a:extLst>
                    <a:ext uri="{9D8B030D-6E8A-4147-A177-3AD203B41FA5}">
                      <a16:colId xmlns:a16="http://schemas.microsoft.com/office/drawing/2014/main" val="1670101685"/>
                    </a:ext>
                  </a:extLst>
                </a:gridCol>
              </a:tblGrid>
              <a:tr h="4649869">
                <a:tc>
                  <a:txBody>
                    <a:bodyPr/>
                    <a:lstStyle/>
                    <a:p>
                      <a:pPr marL="342900" marR="0" lvl="0" indent="-342900" algn="l" defTabSz="609475" rtl="0" eaLnBrk="1" fontAlgn="auto" latinLnBrk="0" hangingPunct="1">
                        <a:lnSpc>
                          <a:spcPct val="112%"/>
                        </a:lnSpc>
                        <a:spcBef>
                          <a:spcPts val="600"/>
                        </a:spcBef>
                        <a:spcAft>
                          <a:spcPts val="600"/>
                        </a:spcAft>
                        <a:buClrTx/>
                        <a:buSzTx/>
                        <a:buFont typeface="Symbol" panose="05050102010706020507" pitchFamily="18" charset="2"/>
                        <a:buChar char=""/>
                        <a:tabLst/>
                        <a:defRPr/>
                      </a:pPr>
                      <a:r>
                        <a:rPr lang="en-US" sz="1600" dirty="0">
                          <a:solidFill>
                            <a:srgbClr val="002060"/>
                          </a:solidFill>
                          <a:effectLst/>
                          <a:latin typeface="Arial" panose="020B0604020202020204" pitchFamily="34" charset="0"/>
                          <a:ea typeface="Franklin Gothic Book" panose="020B0503020102020204" pitchFamily="34" charset="0"/>
                          <a:cs typeface="Arial" panose="020B0604020202020204" pitchFamily="34" charset="0"/>
                        </a:rPr>
                        <a:t>Providers can be sent to the following Blue Cross website for information on the migration.   </a:t>
                      </a:r>
                      <a:r>
                        <a:rPr lang="en-US" sz="1600" u="sng" dirty="0">
                          <a:solidFill>
                            <a:srgbClr val="171717"/>
                          </a:solidFill>
                          <a:effectLst/>
                          <a:latin typeface="Arial" panose="020B0604020202020204" pitchFamily="34" charset="0"/>
                          <a:ea typeface="Franklin Gothic Book" panose="020B0503020102020204" pitchFamily="34" charset="0"/>
                          <a:cs typeface="Arial" panose="020B0604020202020204" pitchFamily="34" charset="0"/>
                          <a:hlinkClick r:id="rId3"/>
                        </a:rPr>
                        <a:t>https://www.bluecrossmn.com/providers/migration-minnesota-health-care-programs-mhcp</a:t>
                      </a:r>
                      <a:endParaRPr lang="en-US" sz="1600" dirty="0">
                        <a:solidFill>
                          <a:srgbClr val="002060"/>
                        </a:solidFill>
                        <a:effectLst/>
                        <a:latin typeface="Arial" panose="020B0604020202020204" pitchFamily="34" charset="0"/>
                        <a:ea typeface="Franklin Gothic Book" panose="020B0503020102020204" pitchFamily="34" charset="0"/>
                        <a:cs typeface="Arial" panose="020B0604020202020204" pitchFamily="34" charset="0"/>
                      </a:endParaRPr>
                    </a:p>
                    <a:p>
                      <a:pPr marL="342900" marR="0" lvl="0" indent="-342900" algn="l">
                        <a:lnSpc>
                          <a:spcPct val="100%"/>
                        </a:lnSpc>
                        <a:spcBef>
                          <a:spcPts val="600"/>
                        </a:spcBef>
                        <a:spcAft>
                          <a:spcPts val="600"/>
                        </a:spcAft>
                        <a:buFont typeface="Symbol" panose="05050102010706020507" pitchFamily="18" charset="2"/>
                        <a:buChar char=""/>
                      </a:pPr>
                      <a:r>
                        <a:rPr lang="en-US" sz="1600" dirty="0">
                          <a:solidFill>
                            <a:srgbClr val="002060"/>
                          </a:solidFill>
                          <a:effectLst/>
                          <a:latin typeface="Arial" panose="020B0604020202020204" pitchFamily="34" charset="0"/>
                          <a:ea typeface="Franklin Gothic Book" panose="020B0503020102020204" pitchFamily="34" charset="0"/>
                          <a:cs typeface="Arial" panose="020B0604020202020204" pitchFamily="34" charset="0"/>
                        </a:rPr>
                        <a:t>Care Coordinators can also direct Providers to call Provider Services at 866-518-8448.</a:t>
                      </a:r>
                    </a:p>
                    <a:p>
                      <a:pPr marL="952375" marR="0" lvl="1" indent="-342900" algn="l">
                        <a:lnSpc>
                          <a:spcPct val="100%"/>
                        </a:lnSpc>
                        <a:spcBef>
                          <a:spcPts val="600"/>
                        </a:spcBef>
                        <a:spcAft>
                          <a:spcPts val="600"/>
                        </a:spcAft>
                        <a:buFont typeface="Symbol" panose="05050102010706020507" pitchFamily="18" charset="2"/>
                        <a:buChar char=""/>
                      </a:pPr>
                      <a:r>
                        <a:rPr lang="en-US" sz="1600" dirty="0">
                          <a:solidFill>
                            <a:srgbClr val="002060"/>
                          </a:solidFill>
                          <a:effectLst/>
                          <a:latin typeface="Arial" panose="020B0604020202020204" pitchFamily="34" charset="0"/>
                          <a:ea typeface="Franklin Gothic Book" panose="020B0503020102020204" pitchFamily="34" charset="0"/>
                          <a:cs typeface="Arial" panose="020B0604020202020204" pitchFamily="34" charset="0"/>
                        </a:rPr>
                        <a:t>Providers will need their applicable Helios VU authorization number if they want to receive a copy of their authorization.</a:t>
                      </a:r>
                    </a:p>
                    <a:p>
                      <a:pPr marL="342900" marR="0" lvl="0" indent="-342900" algn="l">
                        <a:lnSpc>
                          <a:spcPct val="112%"/>
                        </a:lnSpc>
                        <a:spcBef>
                          <a:spcPts val="0"/>
                        </a:spcBef>
                        <a:spcAft>
                          <a:spcPts val="1200"/>
                        </a:spcAft>
                        <a:buFont typeface="Symbol" panose="05050102010706020507" pitchFamily="18" charset="2"/>
                        <a:buChar char=""/>
                      </a:pPr>
                      <a:endParaRPr lang="en-US" sz="1600" dirty="0">
                        <a:solidFill>
                          <a:srgbClr val="002060"/>
                        </a:solidFill>
                        <a:effectLst/>
                        <a:latin typeface="Arial" panose="020B0604020202020204" pitchFamily="34" charset="0"/>
                        <a:ea typeface="Franklin Gothic Book" panose="020B0503020102020204" pitchFamily="34" charset="0"/>
                        <a:cs typeface="Arial" panose="020B0604020202020204" pitchFamily="34" charset="0"/>
                      </a:endParaRPr>
                    </a:p>
                    <a:p>
                      <a:pPr marL="0" marR="0" lvl="0" indent="0" algn="l">
                        <a:lnSpc>
                          <a:spcPct val="112%"/>
                        </a:lnSpc>
                        <a:spcBef>
                          <a:spcPts val="0"/>
                        </a:spcBef>
                        <a:spcAft>
                          <a:spcPts val="1200"/>
                        </a:spcAft>
                        <a:buFont typeface="Symbol" panose="05050102010706020507" pitchFamily="18" charset="2"/>
                        <a:buNone/>
                      </a:pPr>
                      <a:r>
                        <a:rPr lang="en-US" sz="1600" b="1" dirty="0">
                          <a:solidFill>
                            <a:srgbClr val="002060"/>
                          </a:solidFill>
                          <a:effectLst/>
                          <a:latin typeface="Arial" panose="020B0604020202020204" pitchFamily="34" charset="0"/>
                          <a:ea typeface="Franklin Gothic Book" panose="020B0503020102020204" pitchFamily="34" charset="0"/>
                          <a:cs typeface="Arial" panose="020B0604020202020204" pitchFamily="34" charset="0"/>
                        </a:rPr>
                        <a:t>IMPORTANT: </a:t>
                      </a:r>
                      <a:r>
                        <a:rPr lang="en-US" sz="1600" dirty="0">
                          <a:solidFill>
                            <a:srgbClr val="002060"/>
                          </a:solidFill>
                          <a:effectLst/>
                          <a:latin typeface="Arial" panose="020B0604020202020204" pitchFamily="34" charset="0"/>
                          <a:ea typeface="Franklin Gothic Book" panose="020B0503020102020204" pitchFamily="34" charset="0"/>
                          <a:cs typeface="Arial" panose="020B0604020202020204" pitchFamily="34" charset="0"/>
                        </a:rPr>
                        <a:t>Blue Plus is currently working on resolving authorizations that are being reported to us with missing information.</a:t>
                      </a:r>
                    </a:p>
                    <a:p>
                      <a:pPr marL="285750" marR="0" lvl="0" indent="-285750" algn="l">
                        <a:lnSpc>
                          <a:spcPct val="112%"/>
                        </a:lnSpc>
                        <a:spcBef>
                          <a:spcPts val="0"/>
                        </a:spcBef>
                        <a:spcAft>
                          <a:spcPts val="1200"/>
                        </a:spcAft>
                        <a:buFont typeface="Arial" panose="020B0604020202020204" pitchFamily="34" charset="0"/>
                        <a:buChar char="•"/>
                      </a:pPr>
                      <a:r>
                        <a:rPr lang="en-US" sz="1600" dirty="0">
                          <a:solidFill>
                            <a:srgbClr val="002060"/>
                          </a:solidFill>
                          <a:effectLst/>
                          <a:latin typeface="Arial" panose="020B0604020202020204" pitchFamily="34" charset="0"/>
                          <a:ea typeface="Franklin Gothic Book" panose="020B0503020102020204" pitchFamily="34" charset="0"/>
                          <a:cs typeface="Arial" panose="020B0604020202020204" pitchFamily="34" charset="0"/>
                        </a:rPr>
                        <a:t>Missing info may include service codes, description, and units.  </a:t>
                      </a:r>
                    </a:p>
                    <a:p>
                      <a:pPr marL="285750" marR="0" lvl="0" indent="-285750" algn="l">
                        <a:lnSpc>
                          <a:spcPct val="112%"/>
                        </a:lnSpc>
                        <a:spcBef>
                          <a:spcPts val="0"/>
                        </a:spcBef>
                        <a:spcAft>
                          <a:spcPts val="1200"/>
                        </a:spcAft>
                        <a:buFont typeface="Arial" panose="020B0604020202020204" pitchFamily="34" charset="0"/>
                        <a:buChar char="•"/>
                      </a:pPr>
                      <a:r>
                        <a:rPr lang="en-US" sz="1600" dirty="0">
                          <a:solidFill>
                            <a:srgbClr val="002060"/>
                          </a:solidFill>
                          <a:effectLst/>
                          <a:latin typeface="Arial" panose="020B0604020202020204" pitchFamily="34" charset="0"/>
                          <a:ea typeface="Franklin Gothic Book" panose="020B0503020102020204" pitchFamily="34" charset="0"/>
                          <a:cs typeface="Arial" panose="020B0604020202020204" pitchFamily="34" charset="0"/>
                        </a:rPr>
                        <a:t>If Care Coordinators are aware of authorizations that are missing the above information, please securely email </a:t>
                      </a:r>
                      <a:r>
                        <a:rPr lang="en-US" sz="1600" dirty="0">
                          <a:solidFill>
                            <a:srgbClr val="002060"/>
                          </a:solidFill>
                          <a:effectLst/>
                          <a:latin typeface="Arial" panose="020B0604020202020204" pitchFamily="34" charset="0"/>
                          <a:ea typeface="Franklin Gothic Book" panose="020B0503020102020204" pitchFamily="34" charset="0"/>
                          <a:cs typeface="Arial" panose="020B0604020202020204" pitchFamily="34" charset="0"/>
                          <a:hlinkClick r:id="rId4"/>
                        </a:rPr>
                        <a:t>Bridgeview.Service.Agreements@bluecrossmn.com</a:t>
                      </a:r>
                      <a:r>
                        <a:rPr lang="en-US" sz="1600" dirty="0">
                          <a:solidFill>
                            <a:srgbClr val="002060"/>
                          </a:solidFill>
                          <a:effectLst/>
                          <a:latin typeface="Arial" panose="020B0604020202020204" pitchFamily="34" charset="0"/>
                          <a:ea typeface="Franklin Gothic Book" panose="020B0503020102020204" pitchFamily="34" charset="0"/>
                          <a:cs typeface="Arial" panose="020B0604020202020204" pitchFamily="34" charset="0"/>
                        </a:rPr>
                        <a:t>  </a:t>
                      </a:r>
                    </a:p>
                  </a:txBody>
                  <a:tcPr marL="114300" marR="114300" marT="0" marB="0">
                    <a:lnL>
                      <a:noFill/>
                    </a:lnL>
                    <a:lnR>
                      <a:noFill/>
                    </a:lnR>
                    <a:lnT>
                      <a:noFill/>
                    </a:lnT>
                    <a:lnB>
                      <a:noFill/>
                    </a:lnB>
                    <a:noFill/>
                  </a:tcPr>
                </a:tc>
                <a:extLst>
                  <a:ext uri="{0D108BD9-81ED-4DB2-BD59-A6C34878D82A}">
                    <a16:rowId xmlns:a16="http://schemas.microsoft.com/office/drawing/2014/main" val="863852647"/>
                  </a:ext>
                </a:extLst>
              </a:tr>
              <a:tr h="4649869">
                <a:tc>
                  <a:txBody>
                    <a:bodyPr/>
                    <a:lstStyle/>
                    <a:p>
                      <a:pPr marL="285750" marR="0" lvl="0" indent="-285750" algn="l">
                        <a:lnSpc>
                          <a:spcPct val="112%"/>
                        </a:lnSpc>
                        <a:spcBef>
                          <a:spcPts val="0"/>
                        </a:spcBef>
                        <a:spcAft>
                          <a:spcPts val="1200"/>
                        </a:spcAft>
                        <a:buFont typeface="Arial" panose="020B0604020202020204" pitchFamily="34" charset="0"/>
                        <a:buChar char="•"/>
                      </a:pPr>
                      <a:endParaRPr lang="en-US" sz="1600" dirty="0">
                        <a:solidFill>
                          <a:srgbClr val="002060"/>
                        </a:solidFill>
                        <a:effectLst/>
                        <a:latin typeface="Arial" panose="020B0604020202020204" pitchFamily="34" charset="0"/>
                        <a:ea typeface="Franklin Gothic Book" panose="020B0503020102020204" pitchFamily="34" charset="0"/>
                        <a:cs typeface="Arial" panose="020B0604020202020204" pitchFamily="34" charset="0"/>
                      </a:endParaRPr>
                    </a:p>
                  </a:txBody>
                  <a:tcPr marL="114300" marR="114300" marT="0" marB="0">
                    <a:lnL>
                      <a:noFill/>
                    </a:lnL>
                    <a:lnR>
                      <a:noFill/>
                    </a:lnR>
                    <a:lnT>
                      <a:noFill/>
                    </a:lnT>
                    <a:lnB>
                      <a:noFill/>
                    </a:lnB>
                    <a:noFill/>
                  </a:tcPr>
                </a:tc>
                <a:extLst>
                  <a:ext uri="{0D108BD9-81ED-4DB2-BD59-A6C34878D82A}">
                    <a16:rowId xmlns:a16="http://schemas.microsoft.com/office/drawing/2014/main" val="2154500518"/>
                  </a:ext>
                </a:extLst>
              </a:tr>
            </a:tbl>
          </a:graphicData>
        </a:graphic>
      </p:graphicFrame>
    </p:spTree>
    <p:extLst>
      <p:ext uri="{BB962C8B-B14F-4D97-AF65-F5344CB8AC3E}">
        <p14:creationId xmlns:p14="http://schemas.microsoft.com/office/powerpoint/2010/main" val="678951344"/>
      </p:ext>
    </p:extLst>
  </p:cSld>
  <p:clrMapOvr>
    <a:masterClrMapping/>
  </p:clrMapOvr>
</p:sld>
</file>

<file path=ppt/slides/slide14.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DCC0CE-FA25-A606-84A5-40AABD01DAD2}"/>
              </a:ext>
            </a:extLst>
          </p:cNvPr>
          <p:cNvSpPr>
            <a:spLocks noGrp="1"/>
          </p:cNvSpPr>
          <p:nvPr>
            <p:ph type="body" sz="quarter" idx="11"/>
          </p:nvPr>
        </p:nvSpPr>
        <p:spPr>
          <a:xfrm>
            <a:off x="506170" y="1229502"/>
            <a:ext cx="11194219" cy="4152515"/>
          </a:xfrm>
        </p:spPr>
        <p:txBody>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3" name="Title 2">
            <a:extLst>
              <a:ext uri="{FF2B5EF4-FFF2-40B4-BE49-F238E27FC236}">
                <a16:creationId xmlns:a16="http://schemas.microsoft.com/office/drawing/2014/main" id="{81A3D412-19DB-5623-3525-7E0D40EFFF2C}"/>
              </a:ext>
            </a:extLst>
          </p:cNvPr>
          <p:cNvSpPr>
            <a:spLocks noGrp="1"/>
          </p:cNvSpPr>
          <p:nvPr>
            <p:ph type="title"/>
          </p:nvPr>
        </p:nvSpPr>
        <p:spPr/>
        <p:txBody>
          <a:bodyPr/>
          <a:lstStyle/>
          <a:p>
            <a:r>
              <a:rPr lang="en-US" dirty="0"/>
              <a:t>Cate – MA State Plan Slides</a:t>
            </a:r>
          </a:p>
        </p:txBody>
      </p:sp>
      <p:sp>
        <p:nvSpPr>
          <p:cNvPr id="4" name="Slide Number Placeholder 3">
            <a:extLst>
              <a:ext uri="{FF2B5EF4-FFF2-40B4-BE49-F238E27FC236}">
                <a16:creationId xmlns:a16="http://schemas.microsoft.com/office/drawing/2014/main" id="{D92ABC19-9819-D9E4-B4EF-D87AD4FFB27E}"/>
              </a:ext>
            </a:extLst>
          </p:cNvPr>
          <p:cNvSpPr>
            <a:spLocks noGrp="1"/>
          </p:cNvSpPr>
          <p:nvPr>
            <p:ph type="sldNum" sz="quarter" idx="12"/>
          </p:nvPr>
        </p:nvSpPr>
        <p:spPr/>
        <p:txBody>
          <a:bodyPr/>
          <a:lstStyle/>
          <a:p>
            <a:pPr>
              <a:defRPr/>
            </a:pPr>
            <a:fld id="{8056B25C-0DB6-42B2-A6C7-0B2BE5D05A4E}" type="slidenum">
              <a:rPr lang="en-US" altLang="en-US" smtClean="0"/>
              <a:pPr>
                <a:defRPr/>
              </a:pPr>
              <a:t>14</a:t>
            </a:fld>
            <a:endParaRPr lang="en-US" altLang="en-US" dirty="0"/>
          </a:p>
        </p:txBody>
      </p:sp>
      <p:sp>
        <p:nvSpPr>
          <p:cNvPr id="5" name="Text Placeholder 4">
            <a:extLst>
              <a:ext uri="{FF2B5EF4-FFF2-40B4-BE49-F238E27FC236}">
                <a16:creationId xmlns:a16="http://schemas.microsoft.com/office/drawing/2014/main" id="{E64AB885-B909-8A02-65A4-F40163E0DEC1}"/>
              </a:ext>
            </a:extLst>
          </p:cNvPr>
          <p:cNvSpPr>
            <a:spLocks noGrp="1"/>
          </p:cNvSpPr>
          <p:nvPr>
            <p:ph type="body" sz="quarter" idx="13"/>
          </p:nvPr>
        </p:nvSpPr>
        <p:spPr/>
        <p:txBody>
          <a:bodyPr/>
          <a:lstStyle/>
          <a:p>
            <a:endParaRPr lang="en-US" dirty="0"/>
          </a:p>
        </p:txBody>
      </p:sp>
      <p:graphicFrame>
        <p:nvGraphicFramePr>
          <p:cNvPr id="7" name="Table 6">
            <a:extLst>
              <a:ext uri="{FF2B5EF4-FFF2-40B4-BE49-F238E27FC236}">
                <a16:creationId xmlns:a16="http://schemas.microsoft.com/office/drawing/2014/main" id="{D9DC6B46-ACC9-1FC2-FBD5-884C93015D27}"/>
              </a:ext>
            </a:extLst>
          </p:cNvPr>
          <p:cNvGraphicFramePr>
            <a:graphicFrameLocks noGrp="1"/>
          </p:cNvGraphicFramePr>
          <p:nvPr>
            <p:extLst>
              <p:ext uri="{D42A27DB-BD31-4B8C-83A1-F6EECF244321}">
                <p14:modId xmlns:p14="http://schemas.microsoft.com/office/powerpoint/2010/main" val="2689836863"/>
              </p:ext>
            </p:extLst>
          </p:nvPr>
        </p:nvGraphicFramePr>
        <p:xfrm>
          <a:off x="506170" y="1347808"/>
          <a:ext cx="11194218" cy="4649869"/>
        </p:xfrm>
        <a:graphic>
          <a:graphicData uri="http://purl.oclc.org/ooxml/drawingml/table">
            <a:tbl>
              <a:tblPr/>
              <a:tblGrid>
                <a:gridCol w="11194218">
                  <a:extLst>
                    <a:ext uri="{9D8B030D-6E8A-4147-A177-3AD203B41FA5}">
                      <a16:colId xmlns:a16="http://schemas.microsoft.com/office/drawing/2014/main" val="1670101685"/>
                    </a:ext>
                  </a:extLst>
                </a:gridCol>
              </a:tblGrid>
              <a:tr h="4649869">
                <a:tc>
                  <a:txBody>
                    <a:bodyPr/>
                    <a:lstStyle/>
                    <a:p>
                      <a:pPr marL="0" marR="0" lvl="0" indent="0" algn="l" defTabSz="609475" rtl="0" eaLnBrk="1" fontAlgn="auto" latinLnBrk="0" hangingPunct="1">
                        <a:lnSpc>
                          <a:spcPct val="112%"/>
                        </a:lnSpc>
                        <a:spcBef>
                          <a:spcPts val="600"/>
                        </a:spcBef>
                        <a:spcAft>
                          <a:spcPts val="600"/>
                        </a:spcAft>
                        <a:buClrTx/>
                        <a:buSzTx/>
                        <a:buFont typeface="Symbol" panose="05050102010706020507" pitchFamily="18" charset="2"/>
                        <a:buNone/>
                        <a:tabLst/>
                        <a:defRPr/>
                      </a:pPr>
                      <a:endParaRPr lang="en-US" sz="1600" dirty="0">
                        <a:solidFill>
                          <a:srgbClr val="002060"/>
                        </a:solidFill>
                        <a:effectLst/>
                        <a:latin typeface="Arial" panose="020B0604020202020204" pitchFamily="34" charset="0"/>
                        <a:ea typeface="Franklin Gothic Book" panose="020B0503020102020204" pitchFamily="34" charset="0"/>
                        <a:cs typeface="Arial" panose="020B0604020202020204" pitchFamily="34" charset="0"/>
                      </a:endParaRPr>
                    </a:p>
                  </a:txBody>
                  <a:tcPr marL="114300" marR="114300" marT="0" marB="0">
                    <a:lnL>
                      <a:noFill/>
                    </a:lnL>
                    <a:lnR>
                      <a:noFill/>
                    </a:lnR>
                    <a:lnT>
                      <a:noFill/>
                    </a:lnT>
                    <a:lnB>
                      <a:noFill/>
                    </a:lnB>
                    <a:noFill/>
                  </a:tcPr>
                </a:tc>
                <a:extLst>
                  <a:ext uri="{0D108BD9-81ED-4DB2-BD59-A6C34878D82A}">
                    <a16:rowId xmlns:a16="http://schemas.microsoft.com/office/drawing/2014/main" val="863852647"/>
                  </a:ext>
                </a:extLst>
              </a:tr>
            </a:tbl>
          </a:graphicData>
        </a:graphic>
      </p:graphicFrame>
      <p:pic>
        <p:nvPicPr>
          <p:cNvPr id="8" name="Picture 7">
            <a:extLst>
              <a:ext uri="{FF2B5EF4-FFF2-40B4-BE49-F238E27FC236}">
                <a16:creationId xmlns:a16="http://schemas.microsoft.com/office/drawing/2014/main" id="{546E005C-3E39-EC1D-525A-F3B3F7262858}"/>
              </a:ext>
            </a:extLst>
          </p:cNvPr>
          <p:cNvPicPr>
            <a:picLocks noChangeAspect="1"/>
          </p:cNvPicPr>
          <p:nvPr/>
        </p:nvPicPr>
        <p:blipFill>
          <a:blip r:embed="rId4"/>
          <a:stretch>
            <a:fillRect/>
          </a:stretch>
        </p:blipFill>
        <p:spPr>
          <a:xfrm>
            <a:off x="3006339" y="1501364"/>
            <a:ext cx="6179322" cy="4427529"/>
          </a:xfrm>
          <a:prstGeom prst="rect">
            <a:avLst/>
          </a:prstGeom>
        </p:spPr>
      </p:pic>
    </p:spTree>
    <p:extLst>
      <p:ext uri="{BB962C8B-B14F-4D97-AF65-F5344CB8AC3E}">
        <p14:creationId xmlns:p14="http://schemas.microsoft.com/office/powerpoint/2010/main" val="3197290354"/>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6DBBBC-9F98-D7AF-7C87-E0A0EF4F2AF6}"/>
              </a:ext>
            </a:extLst>
          </p:cNvPr>
          <p:cNvSpPr>
            <a:spLocks noGrp="1"/>
          </p:cNvSpPr>
          <p:nvPr>
            <p:ph type="title"/>
          </p:nvPr>
        </p:nvSpPr>
        <p:spPr/>
        <p:txBody>
          <a:bodyPr/>
          <a:lstStyle/>
          <a:p>
            <a:r>
              <a:rPr lang="en-US" dirty="0"/>
              <a:t>S5120 Chore Service – 15-minute  entry error</a:t>
            </a:r>
          </a:p>
        </p:txBody>
      </p:sp>
      <p:sp>
        <p:nvSpPr>
          <p:cNvPr id="4" name="Slide Number Placeholder 3">
            <a:extLst>
              <a:ext uri="{FF2B5EF4-FFF2-40B4-BE49-F238E27FC236}">
                <a16:creationId xmlns:a16="http://schemas.microsoft.com/office/drawing/2014/main" id="{CEAEEBFF-2DB9-E33C-C1B7-F7433D87897D}"/>
              </a:ext>
            </a:extLst>
          </p:cNvPr>
          <p:cNvSpPr>
            <a:spLocks noGrp="1"/>
          </p:cNvSpPr>
          <p:nvPr>
            <p:ph type="sldNum" sz="quarter" idx="12"/>
          </p:nvPr>
        </p:nvSpPr>
        <p:spPr/>
        <p:txBody>
          <a:bodyPr/>
          <a:lstStyle/>
          <a:p>
            <a:pPr>
              <a:defRPr/>
            </a:pPr>
            <a:fld id="{8056B25C-0DB6-42B2-A6C7-0B2BE5D05A4E}" type="slidenum">
              <a:rPr lang="en-US" altLang="en-US" smtClean="0"/>
              <a:pPr>
                <a:defRPr/>
              </a:pPr>
              <a:t>15</a:t>
            </a:fld>
            <a:endParaRPr lang="en-US" altLang="en-US" dirty="0"/>
          </a:p>
        </p:txBody>
      </p:sp>
      <p:pic>
        <p:nvPicPr>
          <p:cNvPr id="9" name="Picture 8">
            <a:extLst>
              <a:ext uri="{FF2B5EF4-FFF2-40B4-BE49-F238E27FC236}">
                <a16:creationId xmlns:a16="http://schemas.microsoft.com/office/drawing/2014/main" id="{CA674378-5737-E1C9-5B8B-DDF2FF26DC83}"/>
              </a:ext>
            </a:extLst>
          </p:cNvPr>
          <p:cNvPicPr>
            <a:picLocks noChangeAspect="1"/>
          </p:cNvPicPr>
          <p:nvPr/>
        </p:nvPicPr>
        <p:blipFill>
          <a:blip r:embed="rId3"/>
          <a:stretch>
            <a:fillRect/>
          </a:stretch>
        </p:blipFill>
        <p:spPr>
          <a:xfrm>
            <a:off x="1524001" y="1463040"/>
            <a:ext cx="8892914" cy="4608576"/>
          </a:xfrm>
          <a:prstGeom prst="rect">
            <a:avLst/>
          </a:prstGeom>
        </p:spPr>
      </p:pic>
    </p:spTree>
    <p:extLst>
      <p:ext uri="{BB962C8B-B14F-4D97-AF65-F5344CB8AC3E}">
        <p14:creationId xmlns:p14="http://schemas.microsoft.com/office/powerpoint/2010/main" val="921071686"/>
      </p:ext>
    </p:extLst>
  </p:cSld>
  <p:clrMapOvr>
    <a:masterClrMapping/>
  </p:clrMapOvr>
</p:sld>
</file>

<file path=ppt/slides/slide16.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0EF6FA-0C81-1890-A359-0CF2C7C8855B}"/>
              </a:ext>
            </a:extLst>
          </p:cNvPr>
          <p:cNvSpPr>
            <a:spLocks noGrp="1"/>
          </p:cNvSpPr>
          <p:nvPr>
            <p:ph type="title"/>
          </p:nvPr>
        </p:nvSpPr>
        <p:spPr/>
        <p:txBody>
          <a:bodyPr/>
          <a:lstStyle/>
          <a:p>
            <a:r>
              <a:rPr lang="en-US" dirty="0"/>
              <a:t>S5121 Chore Services Daily Rate</a:t>
            </a:r>
          </a:p>
        </p:txBody>
      </p:sp>
      <p:sp>
        <p:nvSpPr>
          <p:cNvPr id="4" name="Slide Number Placeholder 3">
            <a:extLst>
              <a:ext uri="{FF2B5EF4-FFF2-40B4-BE49-F238E27FC236}">
                <a16:creationId xmlns:a16="http://schemas.microsoft.com/office/drawing/2014/main" id="{3A9BB872-76A1-BB6E-4037-E51B509C5633}"/>
              </a:ext>
            </a:extLst>
          </p:cNvPr>
          <p:cNvSpPr>
            <a:spLocks noGrp="1"/>
          </p:cNvSpPr>
          <p:nvPr>
            <p:ph type="sldNum" sz="quarter" idx="12"/>
          </p:nvPr>
        </p:nvSpPr>
        <p:spPr/>
        <p:txBody>
          <a:bodyPr/>
          <a:lstStyle/>
          <a:p>
            <a:pPr>
              <a:defRPr/>
            </a:pPr>
            <a:fld id="{8056B25C-0DB6-42B2-A6C7-0B2BE5D05A4E}" type="slidenum">
              <a:rPr lang="en-US" altLang="en-US" smtClean="0"/>
              <a:pPr>
                <a:defRPr/>
              </a:pPr>
              <a:t>16</a:t>
            </a:fld>
            <a:endParaRPr lang="en-US" altLang="en-US" dirty="0"/>
          </a:p>
        </p:txBody>
      </p:sp>
      <p:pic>
        <p:nvPicPr>
          <p:cNvPr id="9" name="Picture 8">
            <a:extLst>
              <a:ext uri="{FF2B5EF4-FFF2-40B4-BE49-F238E27FC236}">
                <a16:creationId xmlns:a16="http://schemas.microsoft.com/office/drawing/2014/main" id="{8365A161-978B-78B1-FD1F-52B069FC9452}"/>
              </a:ext>
            </a:extLst>
          </p:cNvPr>
          <p:cNvPicPr>
            <a:picLocks noChangeAspect="1"/>
          </p:cNvPicPr>
          <p:nvPr/>
        </p:nvPicPr>
        <p:blipFill>
          <a:blip r:embed="rId3"/>
          <a:stretch>
            <a:fillRect/>
          </a:stretch>
        </p:blipFill>
        <p:spPr>
          <a:xfrm>
            <a:off x="492035" y="1641954"/>
            <a:ext cx="10712413" cy="3966365"/>
          </a:xfrm>
          <a:prstGeom prst="rect">
            <a:avLst/>
          </a:prstGeom>
        </p:spPr>
      </p:pic>
    </p:spTree>
    <p:extLst>
      <p:ext uri="{BB962C8B-B14F-4D97-AF65-F5344CB8AC3E}">
        <p14:creationId xmlns:p14="http://schemas.microsoft.com/office/powerpoint/2010/main" val="4282731422"/>
      </p:ext>
    </p:extLst>
  </p:cSld>
  <p:clrMapOvr>
    <a:masterClrMapping/>
  </p:clrMapOvr>
</p:sld>
</file>

<file path=ppt/slides/slide17.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9BE110-833F-4A36-A805-FEB04670667C}"/>
              </a:ext>
            </a:extLst>
          </p:cNvPr>
          <p:cNvSpPr>
            <a:spLocks noGrp="1"/>
          </p:cNvSpPr>
          <p:nvPr>
            <p:ph type="body" sz="quarter" idx="11"/>
          </p:nvPr>
        </p:nvSpPr>
        <p:spPr/>
        <p:txBody>
          <a:bodyPr/>
          <a:lstStyle/>
          <a:p>
            <a:pPr marL="342900" indent="-342900" algn="ctr">
              <a:buFont typeface="Arial" panose="020B0604020202020204" pitchFamily="34" charset="0"/>
              <a:buChar char="•"/>
            </a:pPr>
            <a:endParaRPr lang="en-US" dirty="0"/>
          </a:p>
          <a:p>
            <a:pPr marL="342900" indent="-342900" algn="ctr">
              <a:buFont typeface="Arial" panose="020B0604020202020204" pitchFamily="34" charset="0"/>
              <a:buChar char="•"/>
            </a:pPr>
            <a:endParaRPr lang="en-US" dirty="0"/>
          </a:p>
          <a:p>
            <a:r>
              <a:rPr lang="en-US" dirty="0"/>
              <a:t>For process related questions, contact your Partner Relations Consultant or email: </a:t>
            </a:r>
            <a:r>
              <a:rPr lang="en-US" dirty="0">
                <a:hlinkClick r:id="rId2"/>
              </a:rPr>
              <a:t>Partner.Relations@bluecrossmn.com</a:t>
            </a:r>
            <a:endParaRPr lang="en-US" dirty="0"/>
          </a:p>
          <a:p>
            <a:endParaRPr lang="en-US" dirty="0"/>
          </a:p>
          <a:p>
            <a:r>
              <a:rPr lang="en-US" dirty="0"/>
              <a:t>For technical questions related to entering service agreements, contact the Bridgeview Team: </a:t>
            </a:r>
            <a:r>
              <a:rPr lang="en-US" dirty="0">
                <a:hlinkClick r:id="rId3"/>
              </a:rPr>
              <a:t>Bridgeview.service.agreements@bluecrossmn.com</a:t>
            </a:r>
            <a:endParaRPr lang="en-US" dirty="0"/>
          </a:p>
          <a:p>
            <a:pPr marL="342900" indent="-342900">
              <a:buFont typeface="Arial" panose="020B0604020202020204" pitchFamily="34" charset="0"/>
              <a:buChar char="•"/>
            </a:pPr>
            <a:endParaRPr lang="en-US" dirty="0"/>
          </a:p>
        </p:txBody>
      </p:sp>
      <p:sp>
        <p:nvSpPr>
          <p:cNvPr id="3" name="Title 2">
            <a:extLst>
              <a:ext uri="{FF2B5EF4-FFF2-40B4-BE49-F238E27FC236}">
                <a16:creationId xmlns:a16="http://schemas.microsoft.com/office/drawing/2014/main" id="{326DEB2A-CC97-4149-93F8-4FD045EB44CA}"/>
              </a:ext>
            </a:extLst>
          </p:cNvPr>
          <p:cNvSpPr>
            <a:spLocks noGrp="1"/>
          </p:cNvSpPr>
          <p:nvPr>
            <p:ph type="title"/>
          </p:nvPr>
        </p:nvSpPr>
        <p:spPr/>
        <p:txBody>
          <a:bodyPr/>
          <a:lstStyle/>
          <a:p>
            <a:r>
              <a:rPr lang="en-US" dirty="0"/>
              <a:t>Questions</a:t>
            </a:r>
          </a:p>
        </p:txBody>
      </p:sp>
      <p:sp>
        <p:nvSpPr>
          <p:cNvPr id="4" name="Slide Number Placeholder 3">
            <a:extLst>
              <a:ext uri="{FF2B5EF4-FFF2-40B4-BE49-F238E27FC236}">
                <a16:creationId xmlns:a16="http://schemas.microsoft.com/office/drawing/2014/main" id="{695A2578-A31D-5F82-CD1E-52B6CBCC851D}"/>
              </a:ext>
            </a:extLst>
          </p:cNvPr>
          <p:cNvSpPr>
            <a:spLocks noGrp="1"/>
          </p:cNvSpPr>
          <p:nvPr>
            <p:ph type="sldNum" sz="quarter" idx="12"/>
          </p:nvPr>
        </p:nvSpPr>
        <p:spPr/>
        <p:txBody>
          <a:bodyPr/>
          <a:lstStyle/>
          <a:p>
            <a:pPr>
              <a:defRPr/>
            </a:pPr>
            <a:fld id="{8056B25C-0DB6-42B2-A6C7-0B2BE5D05A4E}" type="slidenum">
              <a:rPr lang="en-US" altLang="en-US" smtClean="0"/>
              <a:pPr>
                <a:defRPr/>
              </a:pPr>
              <a:t>17</a:t>
            </a:fld>
            <a:endParaRPr lang="en-US" altLang="en-US" dirty="0"/>
          </a:p>
        </p:txBody>
      </p:sp>
    </p:spTree>
    <p:extLst>
      <p:ext uri="{BB962C8B-B14F-4D97-AF65-F5344CB8AC3E}">
        <p14:creationId xmlns:p14="http://schemas.microsoft.com/office/powerpoint/2010/main" val="1897038175"/>
      </p:ext>
    </p:extLst>
  </p:cSld>
  <p:clrMapOvr>
    <a:masterClrMapping/>
  </p:clrMapOvr>
</p:sld>
</file>

<file path=ppt/slides/slide18.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A2E68B-ACA0-2E29-6E42-9319DA047E6D}"/>
              </a:ext>
            </a:extLst>
          </p:cNvPr>
          <p:cNvSpPr>
            <a:spLocks noGrp="1"/>
          </p:cNvSpPr>
          <p:nvPr>
            <p:ph type="body" sz="quarter" idx="11"/>
          </p:nvPr>
        </p:nvSpPr>
        <p:spPr>
          <a:xfrm>
            <a:off x="495245" y="1682496"/>
            <a:ext cx="7415574" cy="4152515"/>
          </a:xfrm>
        </p:spPr>
        <p:txBody>
          <a:bodyPr/>
          <a:lstStyle/>
          <a:p>
            <a:r>
              <a:rPr lang="en-US" sz="2000" dirty="0">
                <a:hlinkClick r:id="rId2"/>
              </a:rPr>
              <a:t>Care Coordination Website</a:t>
            </a:r>
            <a:endParaRPr lang="en-US" sz="2000" dirty="0"/>
          </a:p>
          <a:p>
            <a:pPr marL="342900" indent="-342900">
              <a:buFont typeface="Arial" panose="020B0604020202020204" pitchFamily="34" charset="0"/>
              <a:buChar char="•"/>
            </a:pPr>
            <a:r>
              <a:rPr lang="en-US" sz="2000" dirty="0"/>
              <a:t>Care Coordination Guidelines</a:t>
            </a:r>
          </a:p>
          <a:p>
            <a:pPr marL="342900" indent="-342900">
              <a:buFont typeface="Arial" panose="020B0604020202020204" pitchFamily="34" charset="0"/>
              <a:buChar char="•"/>
            </a:pPr>
            <a:r>
              <a:rPr lang="en-US" sz="2000" dirty="0"/>
              <a:t>Request for DTR form</a:t>
            </a:r>
          </a:p>
          <a:p>
            <a:r>
              <a:rPr lang="en-US" sz="2000" dirty="0">
                <a:hlinkClick r:id="rId3"/>
              </a:rPr>
              <a:t>Bridgeview Page</a:t>
            </a:r>
            <a:endParaRPr lang="en-US" sz="2000" dirty="0"/>
          </a:p>
          <a:p>
            <a:pPr marL="342900" indent="-342900">
              <a:buFont typeface="Arial" panose="020B0604020202020204" pitchFamily="34" charset="0"/>
              <a:buChar char="•"/>
            </a:pPr>
            <a:r>
              <a:rPr lang="en-US" sz="2000" dirty="0"/>
              <a:t>Bridgeview Communications </a:t>
            </a:r>
          </a:p>
          <a:p>
            <a:pPr marL="342900" indent="-342900">
              <a:buFont typeface="Arial" panose="020B0604020202020204" pitchFamily="34" charset="0"/>
              <a:buChar char="•"/>
            </a:pPr>
            <a:r>
              <a:rPr lang="en-US" sz="2000" dirty="0"/>
              <a:t>Bridgeview Web Tool User Access Request Form</a:t>
            </a:r>
          </a:p>
          <a:p>
            <a:pPr marL="342900" indent="-342900">
              <a:buFont typeface="Arial" panose="020B0604020202020204" pitchFamily="34" charset="0"/>
              <a:buChar char="•"/>
            </a:pPr>
            <a:r>
              <a:rPr lang="en-US" sz="2000" dirty="0"/>
              <a:t>Bridgeview Care Coordination User Guide</a:t>
            </a:r>
          </a:p>
          <a:p>
            <a:pPr marL="342900" indent="-342900">
              <a:buFont typeface="Arial" panose="020B0604020202020204" pitchFamily="34" charset="0"/>
              <a:buChar char="•"/>
            </a:pPr>
            <a:r>
              <a:rPr lang="en-US" sz="2000" dirty="0"/>
              <a:t>Member360 (M360) Manual </a:t>
            </a:r>
          </a:p>
          <a:p>
            <a:pPr marL="342900" indent="-342900">
              <a:buFont typeface="Arial" panose="020B0604020202020204" pitchFamily="34" charset="0"/>
              <a:buChar char="•"/>
            </a:pPr>
            <a:r>
              <a:rPr lang="en-US" sz="2000" dirty="0"/>
              <a:t>T2029 Guide for Care Coordinators</a:t>
            </a:r>
          </a:p>
          <a:p>
            <a:pPr marL="342900" indent="-342900">
              <a:buFont typeface="Arial" panose="020B0604020202020204" pitchFamily="34" charset="0"/>
              <a:buChar char="•"/>
            </a:pPr>
            <a:r>
              <a:rPr lang="en-US" sz="2000" dirty="0"/>
              <a:t>DME Payor Determination Checklist</a:t>
            </a:r>
          </a:p>
          <a:p>
            <a:pPr marL="342900" indent="-342900">
              <a:buFont typeface="Arial" panose="020B0604020202020204" pitchFamily="34" charset="0"/>
              <a:buChar char="•"/>
            </a:pPr>
            <a:r>
              <a:rPr lang="en-US" sz="2000" dirty="0"/>
              <a:t>Service Agreement Provider &amp; Member Reason Codes</a:t>
            </a:r>
          </a:p>
          <a:p>
            <a:pPr marL="342900" indent="-342900">
              <a:buFont typeface="Arial" panose="020B0604020202020204" pitchFamily="34" charset="0"/>
              <a:buChar char="•"/>
            </a:pPr>
            <a:r>
              <a:rPr lang="en-US" sz="2000" dirty="0"/>
              <a:t>EW Transportation </a:t>
            </a:r>
          </a:p>
          <a:p>
            <a:endParaRPr lang="en-US" dirty="0"/>
          </a:p>
        </p:txBody>
      </p:sp>
      <p:sp>
        <p:nvSpPr>
          <p:cNvPr id="3" name="Title 2">
            <a:extLst>
              <a:ext uri="{FF2B5EF4-FFF2-40B4-BE49-F238E27FC236}">
                <a16:creationId xmlns:a16="http://schemas.microsoft.com/office/drawing/2014/main" id="{7FEDA07C-9AAC-645C-BAFB-5808CF77E5EB}"/>
              </a:ext>
            </a:extLst>
          </p:cNvPr>
          <p:cNvSpPr>
            <a:spLocks noGrp="1"/>
          </p:cNvSpPr>
          <p:nvPr>
            <p:ph type="title"/>
          </p:nvPr>
        </p:nvSpPr>
        <p:spPr/>
        <p:txBody>
          <a:bodyPr/>
          <a:lstStyle/>
          <a:p>
            <a:r>
              <a:rPr lang="en-US" dirty="0"/>
              <a:t>Resources </a:t>
            </a:r>
          </a:p>
        </p:txBody>
      </p:sp>
      <p:sp>
        <p:nvSpPr>
          <p:cNvPr id="4" name="Slide Number Placeholder 3">
            <a:extLst>
              <a:ext uri="{FF2B5EF4-FFF2-40B4-BE49-F238E27FC236}">
                <a16:creationId xmlns:a16="http://schemas.microsoft.com/office/drawing/2014/main" id="{B2FADA38-83BE-5F19-7B01-575C994D4ECF}"/>
              </a:ext>
            </a:extLst>
          </p:cNvPr>
          <p:cNvSpPr>
            <a:spLocks noGrp="1"/>
          </p:cNvSpPr>
          <p:nvPr>
            <p:ph type="sldNum" sz="quarter" idx="12"/>
          </p:nvPr>
        </p:nvSpPr>
        <p:spPr/>
        <p:txBody>
          <a:bodyPr/>
          <a:lstStyle/>
          <a:p>
            <a:pPr>
              <a:defRPr/>
            </a:pPr>
            <a:fld id="{8056B25C-0DB6-42B2-A6C7-0B2BE5D05A4E}" type="slidenum">
              <a:rPr lang="en-US" altLang="en-US" smtClean="0"/>
              <a:pPr>
                <a:defRPr/>
              </a:pPr>
              <a:t>18</a:t>
            </a:fld>
            <a:endParaRPr lang="en-US" altLang="en-US" dirty="0"/>
          </a:p>
        </p:txBody>
      </p:sp>
      <p:sp>
        <p:nvSpPr>
          <p:cNvPr id="6" name="TextBox 5">
            <a:extLst>
              <a:ext uri="{FF2B5EF4-FFF2-40B4-BE49-F238E27FC236}">
                <a16:creationId xmlns:a16="http://schemas.microsoft.com/office/drawing/2014/main" id="{AE9600FD-D5AB-25AF-943A-C171C3B2E5D6}"/>
              </a:ext>
            </a:extLst>
          </p:cNvPr>
          <p:cNvSpPr txBox="1"/>
          <p:nvPr/>
        </p:nvSpPr>
        <p:spPr>
          <a:xfrm>
            <a:off x="6585358" y="1757978"/>
            <a:ext cx="5209563" cy="4001549"/>
          </a:xfrm>
          <a:prstGeom prst="rect">
            <a:avLst/>
          </a:prstGeom>
        </p:spPr>
        <p:txBody>
          <a:bodyPr wrap="square" rtlCol="0">
            <a:normAutofit/>
          </a:bodyPr>
          <a:lstStyle/>
          <a:p>
            <a:r>
              <a:rPr lang="en-US" sz="2000" dirty="0">
                <a:hlinkClick r:id="rId4"/>
              </a:rPr>
              <a:t>MSHO Page</a:t>
            </a:r>
            <a:endParaRPr lang="en-US" sz="2000" dirty="0"/>
          </a:p>
          <a:p>
            <a:r>
              <a:rPr lang="en-US" sz="2000" dirty="0">
                <a:solidFill>
                  <a:schemeClr val="tx2"/>
                </a:solidFill>
              </a:rPr>
              <a:t>MSHO Supplemental Benefit Referral Forms</a:t>
            </a:r>
          </a:p>
          <a:p>
            <a:endParaRPr lang="en-US" sz="1500" dirty="0"/>
          </a:p>
        </p:txBody>
      </p:sp>
    </p:spTree>
    <p:extLst>
      <p:ext uri="{BB962C8B-B14F-4D97-AF65-F5344CB8AC3E}">
        <p14:creationId xmlns:p14="http://schemas.microsoft.com/office/powerpoint/2010/main" val="1116771742"/>
      </p:ext>
    </p:extLst>
  </p:cSld>
  <p:clrMapOvr>
    <a:masterClrMapping/>
  </p:clrMapOvr>
</p:sld>
</file>

<file path=ppt/slides/slide19.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7107" name="Slide Number Placeholder 2">
            <a:extLst>
              <a:ext uri="{FF2B5EF4-FFF2-40B4-BE49-F238E27FC236}">
                <a16:creationId xmlns:a16="http://schemas.microsoft.com/office/drawing/2014/main" id="{CB47BE45-9BD0-4299-B076-6EF87BC4CD1F}"/>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990575" indent="-380990">
              <a:defRPr>
                <a:solidFill>
                  <a:schemeClr val="tx1"/>
                </a:solidFill>
                <a:latin typeface="Arial" panose="020B0604020202020204" pitchFamily="34" charset="0"/>
                <a:ea typeface="MS PGothic" panose="020B0600070205080204" pitchFamily="34" charset="-128"/>
              </a:defRPr>
            </a:lvl2pPr>
            <a:lvl3pPr marL="1523962" indent="-304792">
              <a:defRPr>
                <a:solidFill>
                  <a:schemeClr val="tx1"/>
                </a:solidFill>
                <a:latin typeface="Arial" panose="020B0604020202020204" pitchFamily="34" charset="0"/>
                <a:ea typeface="MS PGothic" panose="020B0600070205080204" pitchFamily="34" charset="-128"/>
              </a:defRPr>
            </a:lvl3pPr>
            <a:lvl4pPr marL="2133547" indent="-304792">
              <a:defRPr>
                <a:solidFill>
                  <a:schemeClr val="tx1"/>
                </a:solidFill>
                <a:latin typeface="Arial" panose="020B0604020202020204" pitchFamily="34" charset="0"/>
                <a:ea typeface="MS PGothic" panose="020B0600070205080204" pitchFamily="34" charset="-128"/>
              </a:defRPr>
            </a:lvl4pPr>
            <a:lvl5pPr marL="2743131" indent="-304792">
              <a:defRPr>
                <a:solidFill>
                  <a:schemeClr val="tx1"/>
                </a:solidFill>
                <a:latin typeface="Arial" panose="020B0604020202020204" pitchFamily="34" charset="0"/>
                <a:ea typeface="MS PGothic" panose="020B0600070205080204" pitchFamily="34" charset="-128"/>
              </a:defRPr>
            </a:lvl5pPr>
            <a:lvl6pPr marL="3352716" indent="-304792" defTabSz="60746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962301" indent="-304792" defTabSz="60746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4571886" indent="-304792" defTabSz="60746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5181470" indent="-304792" defTabSz="60746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7A6E3E0-A8FA-47B2-8EFE-4A29D2C4D404}" type="slidenum">
              <a:rPr lang="en-US" altLang="en-US" smtClean="0">
                <a:solidFill>
                  <a:schemeClr val="bg1"/>
                </a:solidFill>
              </a:rPr>
              <a:pPr/>
              <a:t>19</a:t>
            </a:fld>
            <a:endParaRPr lang="en-US" altLang="en-US" dirty="0">
              <a:solidFill>
                <a:schemeClr val="bg1"/>
              </a:solidFill>
            </a:endParaRPr>
          </a:p>
        </p:txBody>
      </p:sp>
      <p:pic>
        <p:nvPicPr>
          <p:cNvPr id="4098" name="Picture 2">
            <a:extLst>
              <a:ext uri="{FF2B5EF4-FFF2-40B4-BE49-F238E27FC236}">
                <a16:creationId xmlns:a16="http://schemas.microsoft.com/office/drawing/2014/main" id="{59171831-7CBB-DEDF-3C0D-EFF586A2AE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7581" y="1043218"/>
            <a:ext cx="7936684" cy="524703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A633353-C2C7-E165-0442-98B4F07FF3B9}"/>
              </a:ext>
            </a:extLst>
          </p:cNvPr>
          <p:cNvSpPr txBox="1"/>
          <p:nvPr/>
        </p:nvSpPr>
        <p:spPr>
          <a:xfrm>
            <a:off x="2088858" y="6373283"/>
            <a:ext cx="6404355" cy="186267"/>
          </a:xfrm>
          <a:prstGeom prst="rect">
            <a:avLst/>
          </a:prstGeom>
        </p:spPr>
        <p:txBody>
          <a:bodyPr wrap="square" rtlCol="0">
            <a:normAutofit fontScale="47.5%" lnSpcReduction="20%"/>
          </a:bodyPr>
          <a:lstStyle/>
          <a:p>
            <a:r>
              <a:rPr lang="en-US" sz="1500" dirty="0"/>
              <a:t>Image Credit: https://www.employeeconnect.com/blog/thank-you-to-employees/</a:t>
            </a:r>
          </a:p>
        </p:txBody>
      </p:sp>
    </p:spTree>
  </p:cSld>
  <p:clrMapOvr>
    <a:masterClrMapping/>
  </p:clrMapOvr>
</p:sld>
</file>

<file path=ppt/slides/slide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CF08C-CE7D-FFA5-EFA1-62691EBF4FE9}"/>
              </a:ext>
            </a:extLst>
          </p:cNvPr>
          <p:cNvSpPr>
            <a:spLocks noGrp="1"/>
          </p:cNvSpPr>
          <p:nvPr>
            <p:ph type="title"/>
          </p:nvPr>
        </p:nvSpPr>
        <p:spPr/>
        <p:txBody>
          <a:bodyPr/>
          <a:lstStyle/>
          <a:p>
            <a:r>
              <a:rPr lang="en-US" dirty="0"/>
              <a:t>Agenda</a:t>
            </a:r>
          </a:p>
        </p:txBody>
      </p:sp>
      <p:sp>
        <p:nvSpPr>
          <p:cNvPr id="3" name="Slide Number Placeholder 2">
            <a:extLst>
              <a:ext uri="{FF2B5EF4-FFF2-40B4-BE49-F238E27FC236}">
                <a16:creationId xmlns:a16="http://schemas.microsoft.com/office/drawing/2014/main" id="{05097FBA-D53B-DAEA-94A1-3F6022C8096B}"/>
              </a:ext>
            </a:extLst>
          </p:cNvPr>
          <p:cNvSpPr>
            <a:spLocks noGrp="1"/>
          </p:cNvSpPr>
          <p:nvPr>
            <p:ph type="sldNum" sz="quarter" idx="24"/>
          </p:nvPr>
        </p:nvSpPr>
        <p:spPr/>
        <p:txBody>
          <a:bodyPr/>
          <a:lstStyle/>
          <a:p>
            <a:pPr>
              <a:defRPr/>
            </a:pPr>
            <a:fld id="{D1FF79B3-85B0-4ADD-8202-1C8A14F279D9}" type="slidenum">
              <a:rPr lang="en-US" altLang="en-US" smtClean="0"/>
              <a:pPr>
                <a:defRPr/>
              </a:pPr>
              <a:t>2</a:t>
            </a:fld>
            <a:endParaRPr lang="en-US" altLang="en-US" dirty="0"/>
          </a:p>
        </p:txBody>
      </p:sp>
      <p:sp>
        <p:nvSpPr>
          <p:cNvPr id="5" name="Text Placeholder 4">
            <a:extLst>
              <a:ext uri="{FF2B5EF4-FFF2-40B4-BE49-F238E27FC236}">
                <a16:creationId xmlns:a16="http://schemas.microsoft.com/office/drawing/2014/main" id="{725F9C64-391C-AC99-113D-0F46A3092C32}"/>
              </a:ext>
            </a:extLst>
          </p:cNvPr>
          <p:cNvSpPr>
            <a:spLocks noGrp="1"/>
          </p:cNvSpPr>
          <p:nvPr>
            <p:ph type="body" sz="quarter" idx="21"/>
          </p:nvPr>
        </p:nvSpPr>
        <p:spPr>
          <a:xfrm>
            <a:off x="212488" y="1540474"/>
            <a:ext cx="10355690" cy="4039652"/>
          </a:xfrm>
        </p:spPr>
        <p:txBody>
          <a:bodyPr/>
          <a:lstStyle/>
          <a:p>
            <a:pPr marL="342900" indent="-342900">
              <a:buFont typeface="Wingdings" panose="05000000000000000000" pitchFamily="2" charset="2"/>
              <a:buChar char="ü"/>
            </a:pPr>
            <a:endParaRPr lang="en-US" sz="2800" dirty="0"/>
          </a:p>
          <a:p>
            <a:pPr marL="342900" indent="-342900">
              <a:buFont typeface="Wingdings" panose="05000000000000000000" pitchFamily="2" charset="2"/>
              <a:buChar char="ü"/>
            </a:pPr>
            <a:r>
              <a:rPr lang="en-US" sz="2800" dirty="0"/>
              <a:t>Introductions</a:t>
            </a:r>
          </a:p>
          <a:p>
            <a:pPr marL="342900" indent="-342900">
              <a:buFont typeface="Wingdings" panose="05000000000000000000" pitchFamily="2" charset="2"/>
              <a:buChar char="ü"/>
            </a:pPr>
            <a:r>
              <a:rPr lang="en-US" sz="2800" dirty="0"/>
              <a:t>Bridgeview Resources</a:t>
            </a:r>
          </a:p>
          <a:p>
            <a:pPr marL="342900" indent="-342900">
              <a:buFont typeface="Wingdings" panose="05000000000000000000" pitchFamily="2" charset="2"/>
              <a:buChar char="ü"/>
            </a:pPr>
            <a:r>
              <a:rPr lang="en-US" sz="2800" dirty="0"/>
              <a:t>Membership</a:t>
            </a:r>
          </a:p>
          <a:p>
            <a:pPr marL="342900" indent="-342900">
              <a:buFont typeface="Wingdings" panose="05000000000000000000" pitchFamily="2" charset="2"/>
              <a:buChar char="ü"/>
            </a:pPr>
            <a:r>
              <a:rPr lang="en-US" sz="2800" dirty="0"/>
              <a:t>MA State Plan Auths</a:t>
            </a:r>
          </a:p>
          <a:p>
            <a:pPr marL="342900" indent="-342900">
              <a:buFont typeface="Wingdings" panose="05000000000000000000" pitchFamily="2" charset="2"/>
              <a:buChar char="ü"/>
            </a:pPr>
            <a:r>
              <a:rPr lang="en-US" sz="2800" dirty="0"/>
              <a:t>S5121 Chore Service Daily</a:t>
            </a:r>
          </a:p>
          <a:p>
            <a:pPr marL="342900" indent="-342900">
              <a:buFont typeface="Wingdings" panose="05000000000000000000" pitchFamily="2" charset="2"/>
              <a:buChar char="ü"/>
            </a:pPr>
            <a:r>
              <a:rPr lang="en-US" sz="2800" dirty="0"/>
              <a:t>Questions</a:t>
            </a:r>
          </a:p>
          <a:p>
            <a:pPr marL="342900" indent="-342900">
              <a:buFont typeface="Wingdings" panose="05000000000000000000" pitchFamily="2" charset="2"/>
              <a:buChar char="ü"/>
            </a:pPr>
            <a:r>
              <a:rPr lang="en-US" sz="2800" dirty="0"/>
              <a:t>Resources</a:t>
            </a:r>
          </a:p>
        </p:txBody>
      </p:sp>
    </p:spTree>
    <p:extLst>
      <p:ext uri="{BB962C8B-B14F-4D97-AF65-F5344CB8AC3E}">
        <p14:creationId xmlns:p14="http://schemas.microsoft.com/office/powerpoint/2010/main" val="1360662168"/>
      </p:ext>
    </p:extLst>
  </p:cSld>
  <p:clrMapOvr>
    <a:masterClrMapping/>
  </p:clrMapOvr>
</p:sld>
</file>

<file path=ppt/slides/slide3.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6E178E-9141-E1D1-2CE6-0E7281D3F38A}"/>
              </a:ext>
            </a:extLst>
          </p:cNvPr>
          <p:cNvSpPr>
            <a:spLocks noGrp="1"/>
          </p:cNvSpPr>
          <p:nvPr>
            <p:ph type="title"/>
          </p:nvPr>
        </p:nvSpPr>
        <p:spPr/>
        <p:txBody>
          <a:bodyPr/>
          <a:lstStyle/>
          <a:p>
            <a:r>
              <a:rPr lang="en-US" dirty="0"/>
              <a:t>Bridgeview Resources</a:t>
            </a:r>
          </a:p>
        </p:txBody>
      </p:sp>
      <p:sp>
        <p:nvSpPr>
          <p:cNvPr id="4" name="Slide Number Placeholder 3">
            <a:extLst>
              <a:ext uri="{FF2B5EF4-FFF2-40B4-BE49-F238E27FC236}">
                <a16:creationId xmlns:a16="http://schemas.microsoft.com/office/drawing/2014/main" id="{42A95987-3CCA-1F46-E5F3-B10F2834B9CB}"/>
              </a:ext>
            </a:extLst>
          </p:cNvPr>
          <p:cNvSpPr>
            <a:spLocks noGrp="1"/>
          </p:cNvSpPr>
          <p:nvPr>
            <p:ph type="sldNum" sz="quarter" idx="12"/>
          </p:nvPr>
        </p:nvSpPr>
        <p:spPr/>
        <p:txBody>
          <a:bodyPr/>
          <a:lstStyle/>
          <a:p>
            <a:pPr>
              <a:defRPr/>
            </a:pPr>
            <a:fld id="{8056B25C-0DB6-42B2-A6C7-0B2BE5D05A4E}" type="slidenum">
              <a:rPr lang="en-US" altLang="en-US" smtClean="0"/>
              <a:pPr>
                <a:defRPr/>
              </a:pPr>
              <a:t>3</a:t>
            </a:fld>
            <a:endParaRPr lang="en-US" altLang="en-US" dirty="0"/>
          </a:p>
        </p:txBody>
      </p:sp>
      <p:sp>
        <p:nvSpPr>
          <p:cNvPr id="5" name="TextBox 4">
            <a:extLst>
              <a:ext uri="{FF2B5EF4-FFF2-40B4-BE49-F238E27FC236}">
                <a16:creationId xmlns:a16="http://schemas.microsoft.com/office/drawing/2014/main" id="{1E7440B9-E386-F623-1E3C-BF38A1764635}"/>
              </a:ext>
            </a:extLst>
          </p:cNvPr>
          <p:cNvSpPr txBox="1"/>
          <p:nvPr/>
        </p:nvSpPr>
        <p:spPr>
          <a:xfrm>
            <a:off x="771787" y="2582405"/>
            <a:ext cx="7843707" cy="906712"/>
          </a:xfrm>
          <a:prstGeom prst="rect">
            <a:avLst/>
          </a:prstGeom>
        </p:spPr>
        <p:txBody>
          <a:bodyPr wrap="square" rtlCol="0">
            <a:normAutofit lnSpcReduction="10%"/>
          </a:bodyPr>
          <a:lstStyle/>
          <a:p>
            <a:r>
              <a:rPr lang="en-US" dirty="0">
                <a:solidFill>
                  <a:schemeClr val="tx2"/>
                </a:solidFill>
              </a:rPr>
              <a:t>Care Coordination Website: </a:t>
            </a:r>
            <a:r>
              <a:rPr lang="en-US" dirty="0">
                <a:hlinkClick r:id="rId3"/>
              </a:rPr>
              <a:t>https://carecoordination.bluecrossmn.com/</a:t>
            </a:r>
            <a:endParaRPr lang="en-US" dirty="0"/>
          </a:p>
          <a:p>
            <a:endParaRPr lang="en-US" dirty="0"/>
          </a:p>
          <a:p>
            <a:r>
              <a:rPr lang="en-US" dirty="0">
                <a:solidFill>
                  <a:schemeClr val="tx2"/>
                </a:solidFill>
              </a:rPr>
              <a:t>Bridgeview Page: </a:t>
            </a:r>
            <a:r>
              <a:rPr lang="en-US" dirty="0">
                <a:hlinkClick r:id="rId4"/>
              </a:rPr>
              <a:t>https://carecoordination.bluecrossmn.com/bridgeview/</a:t>
            </a:r>
            <a:endParaRPr lang="en-US" dirty="0"/>
          </a:p>
          <a:p>
            <a:endParaRPr lang="en-US" sz="1600" dirty="0"/>
          </a:p>
          <a:p>
            <a:endParaRPr lang="en-US" sz="1500" dirty="0"/>
          </a:p>
        </p:txBody>
      </p:sp>
      <p:pic>
        <p:nvPicPr>
          <p:cNvPr id="6" name="Picture 5">
            <a:extLst>
              <a:ext uri="{FF2B5EF4-FFF2-40B4-BE49-F238E27FC236}">
                <a16:creationId xmlns:a16="http://schemas.microsoft.com/office/drawing/2014/main" id="{DD3FEFD0-0BA5-09A7-D2C4-5AE3A3AFB2EC}"/>
              </a:ext>
            </a:extLst>
          </p:cNvPr>
          <p:cNvPicPr>
            <a:picLocks noChangeAspect="1"/>
          </p:cNvPicPr>
          <p:nvPr/>
        </p:nvPicPr>
        <p:blipFill rotWithShape="1">
          <a:blip r:embed="rId5"/>
          <a:srcRect b="76.621%"/>
          <a:stretch/>
        </p:blipFill>
        <p:spPr>
          <a:xfrm>
            <a:off x="491612" y="1362516"/>
            <a:ext cx="8989425" cy="1127610"/>
          </a:xfrm>
          <a:prstGeom prst="rect">
            <a:avLst/>
          </a:prstGeom>
        </p:spPr>
      </p:pic>
      <p:sp>
        <p:nvSpPr>
          <p:cNvPr id="8" name="TextBox 7">
            <a:extLst>
              <a:ext uri="{FF2B5EF4-FFF2-40B4-BE49-F238E27FC236}">
                <a16:creationId xmlns:a16="http://schemas.microsoft.com/office/drawing/2014/main" id="{5FFFCB94-7503-FF6E-D0CA-8C5939EF669E}"/>
              </a:ext>
            </a:extLst>
          </p:cNvPr>
          <p:cNvSpPr txBox="1"/>
          <p:nvPr/>
        </p:nvSpPr>
        <p:spPr>
          <a:xfrm>
            <a:off x="771787" y="3335477"/>
            <a:ext cx="10846965" cy="3130940"/>
          </a:xfrm>
          <a:prstGeom prst="rect">
            <a:avLst/>
          </a:prstGeom>
        </p:spPr>
        <p:txBody>
          <a:bodyPr wrap="square" rtlCol="0">
            <a:normAutofit/>
          </a:bodyPr>
          <a:lstStyle/>
          <a:p>
            <a:endParaRPr lang="en-US" dirty="0"/>
          </a:p>
          <a:p>
            <a:endParaRPr lang="en-US" sz="1500" dirty="0"/>
          </a:p>
          <a:p>
            <a:endParaRPr lang="en-US" sz="1500" dirty="0"/>
          </a:p>
          <a:p>
            <a:endParaRPr lang="en-US" sz="1500" dirty="0"/>
          </a:p>
        </p:txBody>
      </p:sp>
      <p:pic>
        <p:nvPicPr>
          <p:cNvPr id="7" name="Picture 6">
            <a:extLst>
              <a:ext uri="{FF2B5EF4-FFF2-40B4-BE49-F238E27FC236}">
                <a16:creationId xmlns:a16="http://schemas.microsoft.com/office/drawing/2014/main" id="{B2A558F6-7E7A-DEB5-A032-75E53A21BFEF}"/>
              </a:ext>
            </a:extLst>
          </p:cNvPr>
          <p:cNvPicPr>
            <a:picLocks noChangeAspect="1"/>
          </p:cNvPicPr>
          <p:nvPr/>
        </p:nvPicPr>
        <p:blipFill>
          <a:blip r:embed="rId6"/>
          <a:stretch>
            <a:fillRect/>
          </a:stretch>
        </p:blipFill>
        <p:spPr>
          <a:xfrm>
            <a:off x="2722244" y="3398401"/>
            <a:ext cx="6747511" cy="2881749"/>
          </a:xfrm>
          <a:prstGeom prst="rect">
            <a:avLst/>
          </a:prstGeom>
        </p:spPr>
      </p:pic>
    </p:spTree>
    <p:extLst>
      <p:ext uri="{BB962C8B-B14F-4D97-AF65-F5344CB8AC3E}">
        <p14:creationId xmlns:p14="http://schemas.microsoft.com/office/powerpoint/2010/main" val="2199628967"/>
      </p:ext>
    </p:extLst>
  </p:cSld>
  <p:clrMapOvr>
    <a:masterClrMapping/>
  </p:clrMapOvr>
</p:sld>
</file>

<file path=ppt/slides/slide4.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6E178E-9141-E1D1-2CE6-0E7281D3F38A}"/>
              </a:ext>
            </a:extLst>
          </p:cNvPr>
          <p:cNvSpPr>
            <a:spLocks noGrp="1"/>
          </p:cNvSpPr>
          <p:nvPr>
            <p:ph type="title"/>
          </p:nvPr>
        </p:nvSpPr>
        <p:spPr/>
        <p:txBody>
          <a:bodyPr/>
          <a:lstStyle/>
          <a:p>
            <a:r>
              <a:rPr lang="en-US" dirty="0"/>
              <a:t>Bridgeview Resources</a:t>
            </a:r>
          </a:p>
        </p:txBody>
      </p:sp>
      <p:sp>
        <p:nvSpPr>
          <p:cNvPr id="4" name="Slide Number Placeholder 3">
            <a:extLst>
              <a:ext uri="{FF2B5EF4-FFF2-40B4-BE49-F238E27FC236}">
                <a16:creationId xmlns:a16="http://schemas.microsoft.com/office/drawing/2014/main" id="{42A95987-3CCA-1F46-E5F3-B10F2834B9CB}"/>
              </a:ext>
            </a:extLst>
          </p:cNvPr>
          <p:cNvSpPr>
            <a:spLocks noGrp="1"/>
          </p:cNvSpPr>
          <p:nvPr>
            <p:ph type="sldNum" sz="quarter" idx="12"/>
          </p:nvPr>
        </p:nvSpPr>
        <p:spPr/>
        <p:txBody>
          <a:bodyPr/>
          <a:lstStyle/>
          <a:p>
            <a:pPr>
              <a:defRPr/>
            </a:pPr>
            <a:fld id="{8056B25C-0DB6-42B2-A6C7-0B2BE5D05A4E}" type="slidenum">
              <a:rPr lang="en-US" altLang="en-US" smtClean="0"/>
              <a:pPr>
                <a:defRPr/>
              </a:pPr>
              <a:t>4</a:t>
            </a:fld>
            <a:endParaRPr lang="en-US" altLang="en-US" dirty="0"/>
          </a:p>
        </p:txBody>
      </p:sp>
      <p:sp>
        <p:nvSpPr>
          <p:cNvPr id="5" name="TextBox 4">
            <a:extLst>
              <a:ext uri="{FF2B5EF4-FFF2-40B4-BE49-F238E27FC236}">
                <a16:creationId xmlns:a16="http://schemas.microsoft.com/office/drawing/2014/main" id="{1E7440B9-E386-F623-1E3C-BF38A1764635}"/>
              </a:ext>
            </a:extLst>
          </p:cNvPr>
          <p:cNvSpPr txBox="1"/>
          <p:nvPr/>
        </p:nvSpPr>
        <p:spPr>
          <a:xfrm>
            <a:off x="771787" y="2582405"/>
            <a:ext cx="7843707" cy="906712"/>
          </a:xfrm>
          <a:prstGeom prst="rect">
            <a:avLst/>
          </a:prstGeom>
        </p:spPr>
        <p:txBody>
          <a:bodyPr wrap="square" rtlCol="0">
            <a:normAutofit/>
          </a:bodyPr>
          <a:lstStyle/>
          <a:p>
            <a:endParaRPr lang="en-US" sz="1600" dirty="0"/>
          </a:p>
          <a:p>
            <a:endParaRPr lang="en-US" sz="1500" dirty="0"/>
          </a:p>
        </p:txBody>
      </p:sp>
      <p:sp>
        <p:nvSpPr>
          <p:cNvPr id="8" name="TextBox 7">
            <a:extLst>
              <a:ext uri="{FF2B5EF4-FFF2-40B4-BE49-F238E27FC236}">
                <a16:creationId xmlns:a16="http://schemas.microsoft.com/office/drawing/2014/main" id="{5FFFCB94-7503-FF6E-D0CA-8C5939EF669E}"/>
              </a:ext>
            </a:extLst>
          </p:cNvPr>
          <p:cNvSpPr txBox="1"/>
          <p:nvPr/>
        </p:nvSpPr>
        <p:spPr>
          <a:xfrm>
            <a:off x="491613" y="3335477"/>
            <a:ext cx="11127140" cy="2722423"/>
          </a:xfrm>
          <a:prstGeom prst="rect">
            <a:avLst/>
          </a:prstGeom>
        </p:spPr>
        <p:txBody>
          <a:bodyPr wrap="square" rtlCol="0">
            <a:normAutofit/>
          </a:bodyPr>
          <a:lstStyle/>
          <a:p>
            <a:endParaRPr lang="en-US" dirty="0"/>
          </a:p>
          <a:p>
            <a:endParaRPr lang="en-US" sz="1500" dirty="0"/>
          </a:p>
          <a:p>
            <a:endParaRPr lang="en-US" sz="1500" dirty="0"/>
          </a:p>
          <a:p>
            <a:endParaRPr lang="en-US" sz="1500" dirty="0"/>
          </a:p>
        </p:txBody>
      </p:sp>
      <p:pic>
        <p:nvPicPr>
          <p:cNvPr id="7" name="Picture 6">
            <a:extLst>
              <a:ext uri="{FF2B5EF4-FFF2-40B4-BE49-F238E27FC236}">
                <a16:creationId xmlns:a16="http://schemas.microsoft.com/office/drawing/2014/main" id="{6506DE88-61A2-D4D7-BEDD-BC76642126E0}"/>
              </a:ext>
            </a:extLst>
          </p:cNvPr>
          <p:cNvPicPr>
            <a:picLocks noChangeAspect="1"/>
          </p:cNvPicPr>
          <p:nvPr/>
        </p:nvPicPr>
        <p:blipFill>
          <a:blip r:embed="rId3"/>
          <a:stretch>
            <a:fillRect/>
          </a:stretch>
        </p:blipFill>
        <p:spPr>
          <a:xfrm>
            <a:off x="360494" y="1273063"/>
            <a:ext cx="7843707" cy="1688748"/>
          </a:xfrm>
          <a:prstGeom prst="rect">
            <a:avLst/>
          </a:prstGeom>
        </p:spPr>
      </p:pic>
      <p:pic>
        <p:nvPicPr>
          <p:cNvPr id="10" name="Picture 9">
            <a:extLst>
              <a:ext uri="{FF2B5EF4-FFF2-40B4-BE49-F238E27FC236}">
                <a16:creationId xmlns:a16="http://schemas.microsoft.com/office/drawing/2014/main" id="{45281393-4166-955A-5163-4F157D71B11A}"/>
              </a:ext>
            </a:extLst>
          </p:cNvPr>
          <p:cNvPicPr>
            <a:picLocks noChangeAspect="1"/>
          </p:cNvPicPr>
          <p:nvPr/>
        </p:nvPicPr>
        <p:blipFill>
          <a:blip r:embed="rId4"/>
          <a:stretch>
            <a:fillRect/>
          </a:stretch>
        </p:blipFill>
        <p:spPr>
          <a:xfrm>
            <a:off x="3223350" y="3035761"/>
            <a:ext cx="6217830" cy="3092228"/>
          </a:xfrm>
          <a:prstGeom prst="rect">
            <a:avLst/>
          </a:prstGeom>
          <a:ln>
            <a:noFill/>
          </a:ln>
          <a:effectLst>
            <a:outerShdw blurRad="292100" dist="139700" dir="2700000" algn="tl" rotWithShape="0">
              <a:srgbClr val="333333">
                <a:alpha val="65%"/>
              </a:srgbClr>
            </a:outerShdw>
          </a:effectLst>
        </p:spPr>
      </p:pic>
    </p:spTree>
    <p:extLst>
      <p:ext uri="{BB962C8B-B14F-4D97-AF65-F5344CB8AC3E}">
        <p14:creationId xmlns:p14="http://schemas.microsoft.com/office/powerpoint/2010/main" val="1384674182"/>
      </p:ext>
    </p:extLst>
  </p:cSld>
  <p:clrMapOvr>
    <a:masterClrMapping/>
  </p:clrMapOvr>
</p:sld>
</file>

<file path=ppt/slides/slide5.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620AE7-D253-8717-6D96-D8637C4AC0E3}"/>
              </a:ext>
            </a:extLst>
          </p:cNvPr>
          <p:cNvSpPr>
            <a:spLocks noGrp="1"/>
          </p:cNvSpPr>
          <p:nvPr>
            <p:ph type="body" sz="quarter" idx="11"/>
          </p:nvPr>
        </p:nvSpPr>
        <p:spPr>
          <a:xfrm>
            <a:off x="495244" y="1524000"/>
            <a:ext cx="11194219" cy="4311011"/>
          </a:xfrm>
        </p:spPr>
        <p:txBody>
          <a:bodyPr/>
          <a:lstStyle/>
          <a:p>
            <a:pPr marL="342900" indent="-342900">
              <a:buFont typeface="Wingdings" panose="05000000000000000000" pitchFamily="2" charset="2"/>
              <a:buChar char="Ø"/>
            </a:pPr>
            <a:r>
              <a:rPr lang="en-US" dirty="0"/>
              <a:t>Bridgeview receives daily enrollment  updates  that includes CMS daily updates</a:t>
            </a:r>
          </a:p>
          <a:p>
            <a:pPr marL="342900" indent="-342900">
              <a:buFont typeface="Wingdings" panose="05000000000000000000" pitchFamily="2" charset="2"/>
              <a:buChar char="Ø"/>
            </a:pPr>
            <a:r>
              <a:rPr lang="en-US" dirty="0"/>
              <a:t>Contacts on the Delegate primary contact list will receive an email for all agency reports in Bridgeview regarding enrollment.</a:t>
            </a:r>
          </a:p>
          <a:p>
            <a:pPr marL="342900" indent="-342900">
              <a:buFont typeface="Wingdings" panose="05000000000000000000" pitchFamily="2" charset="2"/>
              <a:buChar char="Ø"/>
            </a:pPr>
            <a:r>
              <a:rPr lang="en-US" dirty="0"/>
              <a:t>All enrollment reports will display member term dates for DOD and MA terms.</a:t>
            </a:r>
          </a:p>
          <a:p>
            <a:pPr marL="342900" indent="-342900">
              <a:buFont typeface="Wingdings" panose="05000000000000000000" pitchFamily="2" charset="2"/>
              <a:buChar char="Ø"/>
            </a:pPr>
            <a:r>
              <a:rPr lang="en-US" dirty="0"/>
              <a:t>Daily enrollment (Day) reports will continue for new member adds, terms and product changes.  An email notification will be sent if you have a daily enrollment report.  </a:t>
            </a:r>
          </a:p>
          <a:p>
            <a:pPr marL="342900" indent="-342900">
              <a:buFont typeface="Wingdings" panose="05000000000000000000" pitchFamily="2" charset="2"/>
              <a:buChar char="Ø"/>
            </a:pPr>
            <a:endParaRPr lang="en-US" dirty="0"/>
          </a:p>
          <a:p>
            <a:pPr marL="342900" indent="-342900">
              <a:buFont typeface="Wingdings" panose="05000000000000000000" pitchFamily="2" charset="2"/>
              <a:buChar char="Ø"/>
            </a:pPr>
            <a:r>
              <a:rPr lang="en-US" dirty="0"/>
              <a:t>Its unknown how often that MNITS is updated to reflect the member’s current enrollment status based upon CMS updates.</a:t>
            </a:r>
          </a:p>
        </p:txBody>
      </p:sp>
      <p:sp>
        <p:nvSpPr>
          <p:cNvPr id="3" name="Title 2">
            <a:extLst>
              <a:ext uri="{FF2B5EF4-FFF2-40B4-BE49-F238E27FC236}">
                <a16:creationId xmlns:a16="http://schemas.microsoft.com/office/drawing/2014/main" id="{501F954F-620A-3CF6-0DEC-62A5424AE4D0}"/>
              </a:ext>
            </a:extLst>
          </p:cNvPr>
          <p:cNvSpPr>
            <a:spLocks noGrp="1"/>
          </p:cNvSpPr>
          <p:nvPr>
            <p:ph type="title"/>
          </p:nvPr>
        </p:nvSpPr>
        <p:spPr/>
        <p:txBody>
          <a:bodyPr/>
          <a:lstStyle/>
          <a:p>
            <a:r>
              <a:rPr lang="en-US" dirty="0"/>
              <a:t>Bridgeview Membership</a:t>
            </a:r>
          </a:p>
        </p:txBody>
      </p:sp>
      <p:sp>
        <p:nvSpPr>
          <p:cNvPr id="4" name="Slide Number Placeholder 3">
            <a:extLst>
              <a:ext uri="{FF2B5EF4-FFF2-40B4-BE49-F238E27FC236}">
                <a16:creationId xmlns:a16="http://schemas.microsoft.com/office/drawing/2014/main" id="{1AE56CA8-B9D0-5629-FB6D-6503988E22B3}"/>
              </a:ext>
            </a:extLst>
          </p:cNvPr>
          <p:cNvSpPr>
            <a:spLocks noGrp="1"/>
          </p:cNvSpPr>
          <p:nvPr>
            <p:ph type="sldNum" sz="quarter" idx="12"/>
          </p:nvPr>
        </p:nvSpPr>
        <p:spPr/>
        <p:txBody>
          <a:bodyPr/>
          <a:lstStyle/>
          <a:p>
            <a:pPr>
              <a:defRPr/>
            </a:pPr>
            <a:fld id="{8056B25C-0DB6-42B2-A6C7-0B2BE5D05A4E}" type="slidenum">
              <a:rPr lang="en-US" altLang="en-US" smtClean="0"/>
              <a:pPr>
                <a:defRPr/>
              </a:pPr>
              <a:t>5</a:t>
            </a:fld>
            <a:endParaRPr lang="en-US" altLang="en-US" dirty="0"/>
          </a:p>
        </p:txBody>
      </p:sp>
      <p:pic>
        <p:nvPicPr>
          <p:cNvPr id="6" name="Picture 5">
            <a:extLst>
              <a:ext uri="{FF2B5EF4-FFF2-40B4-BE49-F238E27FC236}">
                <a16:creationId xmlns:a16="http://schemas.microsoft.com/office/drawing/2014/main" id="{8C554DAC-8DFC-3D91-DA5E-0D1FDC0B1585}"/>
              </a:ext>
            </a:extLst>
          </p:cNvPr>
          <p:cNvPicPr>
            <a:picLocks noChangeAspect="1"/>
          </p:cNvPicPr>
          <p:nvPr/>
        </p:nvPicPr>
        <p:blipFill>
          <a:blip r:embed="rId3"/>
          <a:stretch>
            <a:fillRect/>
          </a:stretch>
        </p:blipFill>
        <p:spPr>
          <a:xfrm>
            <a:off x="3591878" y="4410442"/>
            <a:ext cx="5992410" cy="417589"/>
          </a:xfrm>
          <a:prstGeom prst="rect">
            <a:avLst/>
          </a:prstGeom>
        </p:spPr>
      </p:pic>
    </p:spTree>
    <p:extLst>
      <p:ext uri="{BB962C8B-B14F-4D97-AF65-F5344CB8AC3E}">
        <p14:creationId xmlns:p14="http://schemas.microsoft.com/office/powerpoint/2010/main" val="1651903872"/>
      </p:ext>
    </p:extLst>
  </p:cSld>
  <p:clrMapOvr>
    <a:masterClrMapping/>
  </p:clrMapOvr>
</p:sld>
</file>

<file path=ppt/slides/slide6.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514E3-4659-1731-7438-119AE6468487}"/>
              </a:ext>
            </a:extLst>
          </p:cNvPr>
          <p:cNvSpPr>
            <a:spLocks noGrp="1"/>
          </p:cNvSpPr>
          <p:nvPr>
            <p:ph type="title"/>
          </p:nvPr>
        </p:nvSpPr>
        <p:spPr/>
        <p:txBody>
          <a:bodyPr/>
          <a:lstStyle/>
          <a:p>
            <a:r>
              <a:rPr lang="en-US" dirty="0"/>
              <a:t>Bridgeview Changes for 2024</a:t>
            </a:r>
          </a:p>
        </p:txBody>
      </p:sp>
      <p:sp>
        <p:nvSpPr>
          <p:cNvPr id="3" name="Slide Number Placeholder 2">
            <a:extLst>
              <a:ext uri="{FF2B5EF4-FFF2-40B4-BE49-F238E27FC236}">
                <a16:creationId xmlns:a16="http://schemas.microsoft.com/office/drawing/2014/main" id="{43BCBBFB-21BB-ACA4-5505-1ECAF66A2A03}"/>
              </a:ext>
            </a:extLst>
          </p:cNvPr>
          <p:cNvSpPr>
            <a:spLocks noGrp="1"/>
          </p:cNvSpPr>
          <p:nvPr>
            <p:ph type="sldNum" sz="quarter" idx="24"/>
          </p:nvPr>
        </p:nvSpPr>
        <p:spPr/>
        <p:txBody>
          <a:bodyPr/>
          <a:lstStyle/>
          <a:p>
            <a:pPr>
              <a:defRPr/>
            </a:pPr>
            <a:fld id="{D1FF79B3-85B0-4ADD-8202-1C8A14F279D9}" type="slidenum">
              <a:rPr lang="en-US" altLang="en-US" smtClean="0"/>
              <a:pPr>
                <a:defRPr/>
              </a:pPr>
              <a:t>6</a:t>
            </a:fld>
            <a:endParaRPr lang="en-US" altLang="en-US" dirty="0"/>
          </a:p>
        </p:txBody>
      </p:sp>
      <p:sp>
        <p:nvSpPr>
          <p:cNvPr id="5" name="Text Placeholder 4">
            <a:extLst>
              <a:ext uri="{FF2B5EF4-FFF2-40B4-BE49-F238E27FC236}">
                <a16:creationId xmlns:a16="http://schemas.microsoft.com/office/drawing/2014/main" id="{7EBC3854-2F76-CA5A-C0BB-3BB462C3EF81}"/>
              </a:ext>
            </a:extLst>
          </p:cNvPr>
          <p:cNvSpPr>
            <a:spLocks noGrp="1"/>
          </p:cNvSpPr>
          <p:nvPr>
            <p:ph type="body" sz="quarter" idx="21"/>
          </p:nvPr>
        </p:nvSpPr>
        <p:spPr>
          <a:xfrm>
            <a:off x="205344" y="1251209"/>
            <a:ext cx="11380198" cy="4612263"/>
          </a:xfrm>
        </p:spPr>
        <p:txBody>
          <a:bodyPr/>
          <a:lstStyle/>
          <a:p>
            <a:endParaRPr lang="en-US" dirty="0"/>
          </a:p>
          <a:p>
            <a:pPr marL="342900" indent="-342900">
              <a:buFont typeface="Wingdings" panose="05000000000000000000" pitchFamily="2" charset="2"/>
              <a:buChar char="ü"/>
            </a:pPr>
            <a:endParaRPr lang="en-US" dirty="0"/>
          </a:p>
          <a:p>
            <a:pPr marL="342900" indent="-342900">
              <a:buFont typeface="Wingdings" panose="05000000000000000000" pitchFamily="2" charset="2"/>
              <a:buChar char="ü"/>
            </a:pPr>
            <a:endParaRPr lang="en-US" dirty="0"/>
          </a:p>
          <a:p>
            <a:pPr marL="342900" indent="-342900">
              <a:buFont typeface="Wingdings" panose="05000000000000000000" pitchFamily="2" charset="2"/>
              <a:buChar char="ü"/>
            </a:pPr>
            <a:endParaRPr lang="en-US" dirty="0"/>
          </a:p>
          <a:p>
            <a:pPr marL="342900" indent="-342900">
              <a:buFont typeface="Wingdings" panose="05000000000000000000" pitchFamily="2" charset="2"/>
              <a:buChar char="ü"/>
            </a:pPr>
            <a:endParaRPr lang="en-US" dirty="0"/>
          </a:p>
          <a:p>
            <a:pPr marL="342900" indent="-342900">
              <a:buFont typeface="Wingdings" panose="05000000000000000000" pitchFamily="2" charset="2"/>
              <a:buChar char="ü"/>
            </a:pPr>
            <a:endParaRPr lang="en-US" dirty="0"/>
          </a:p>
        </p:txBody>
      </p:sp>
      <p:pic>
        <p:nvPicPr>
          <p:cNvPr id="1028" name="Picture 4">
            <a:extLst>
              <a:ext uri="{FF2B5EF4-FFF2-40B4-BE49-F238E27FC236}">
                <a16:creationId xmlns:a16="http://schemas.microsoft.com/office/drawing/2014/main" id="{E0A5B1CE-DFEF-28C1-1460-23207D2BAE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512" y="1446502"/>
            <a:ext cx="7376541" cy="217484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DF9D396-E88E-29BD-1A03-221E491C61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233" y="3963265"/>
            <a:ext cx="694982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999331"/>
      </p:ext>
    </p:extLst>
  </p:cSld>
  <p:clrMapOvr>
    <a:masterClrMapping/>
  </p:clrMapOvr>
</p:sld>
</file>

<file path=ppt/slides/slide7.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DCC0CE-FA25-A606-84A5-40AABD01DAD2}"/>
              </a:ext>
            </a:extLst>
          </p:cNvPr>
          <p:cNvSpPr>
            <a:spLocks noGrp="1"/>
          </p:cNvSpPr>
          <p:nvPr>
            <p:ph type="body" sz="quarter" idx="11"/>
          </p:nvPr>
        </p:nvSpPr>
        <p:spPr>
          <a:xfrm>
            <a:off x="495244" y="1347808"/>
            <a:ext cx="11194219" cy="4649870"/>
          </a:xfrm>
        </p:spPr>
        <p:txBody>
          <a:bodyPr/>
          <a:lstStyle/>
          <a:p>
            <a:pPr>
              <a:spcBef>
                <a:spcPts val="600"/>
              </a:spcBef>
            </a:pPr>
            <a:r>
              <a:rPr lang="en-US" b="1" dirty="0"/>
              <a:t>STATE PLAN AUTHORIZATIONS WITH SERVICE START DATE OF 1/1/24 OR AFTER:</a:t>
            </a:r>
            <a:endParaRPr lang="en-US" dirty="0"/>
          </a:p>
          <a:p>
            <a:pPr marL="342900" indent="-342900">
              <a:lnSpc>
                <a:spcPct val="100%"/>
              </a:lnSpc>
              <a:spcBef>
                <a:spcPts val="600"/>
              </a:spcBef>
              <a:spcAft>
                <a:spcPts val="600"/>
              </a:spcAft>
              <a:buFont typeface="Arial" panose="020B0604020202020204" pitchFamily="34" charset="0"/>
              <a:buChar char="•"/>
            </a:pPr>
            <a:r>
              <a:rPr lang="en-US" dirty="0"/>
              <a:t>State Plan Home Care (PCA, HHA, SNV) authorization files are sent from Bridgeview to Utilization Management (UM) daily for data entry into Helios.</a:t>
            </a:r>
          </a:p>
          <a:p>
            <a:pPr marL="342900" indent="-342900">
              <a:spcBef>
                <a:spcPts val="600"/>
              </a:spcBef>
              <a:spcAft>
                <a:spcPts val="600"/>
              </a:spcAft>
              <a:buFont typeface="Arial" panose="020B0604020202020204" pitchFamily="34" charset="0"/>
              <a:buChar char="•"/>
            </a:pPr>
            <a:r>
              <a:rPr lang="en-US" dirty="0"/>
              <a:t>UM has 10 business days from the date they receive the Bridgeview File to enter </a:t>
            </a:r>
            <a:r>
              <a:rPr lang="en-US" dirty="0" err="1"/>
              <a:t>auths</a:t>
            </a:r>
            <a:r>
              <a:rPr lang="en-US" dirty="0"/>
              <a:t> into Helios.</a:t>
            </a:r>
          </a:p>
          <a:p>
            <a:pPr marL="342900" indent="-342900">
              <a:spcBef>
                <a:spcPts val="600"/>
              </a:spcBef>
              <a:spcAft>
                <a:spcPts val="600"/>
              </a:spcAft>
              <a:buFont typeface="Arial" panose="020B0604020202020204" pitchFamily="34" charset="0"/>
              <a:buChar char="•"/>
            </a:pPr>
            <a:r>
              <a:rPr lang="en-US" dirty="0"/>
              <a:t>If a provider is asking about an authorization or PA, first verify the date the SA was entered into Bridgeview by hovering over the green “view” arrow.</a:t>
            </a:r>
          </a:p>
          <a:p>
            <a:endParaRPr lang="en-US" dirty="0"/>
          </a:p>
        </p:txBody>
      </p:sp>
      <p:sp>
        <p:nvSpPr>
          <p:cNvPr id="3" name="Title 2">
            <a:extLst>
              <a:ext uri="{FF2B5EF4-FFF2-40B4-BE49-F238E27FC236}">
                <a16:creationId xmlns:a16="http://schemas.microsoft.com/office/drawing/2014/main" id="{81A3D412-19DB-5623-3525-7E0D40EFFF2C}"/>
              </a:ext>
            </a:extLst>
          </p:cNvPr>
          <p:cNvSpPr>
            <a:spLocks noGrp="1"/>
          </p:cNvSpPr>
          <p:nvPr>
            <p:ph type="title"/>
          </p:nvPr>
        </p:nvSpPr>
        <p:spPr/>
        <p:txBody>
          <a:bodyPr/>
          <a:lstStyle/>
          <a:p>
            <a:r>
              <a:rPr lang="en-US" dirty="0"/>
              <a:t>Cate – MA State Plan Slides</a:t>
            </a:r>
          </a:p>
        </p:txBody>
      </p:sp>
      <p:sp>
        <p:nvSpPr>
          <p:cNvPr id="4" name="Slide Number Placeholder 3">
            <a:extLst>
              <a:ext uri="{FF2B5EF4-FFF2-40B4-BE49-F238E27FC236}">
                <a16:creationId xmlns:a16="http://schemas.microsoft.com/office/drawing/2014/main" id="{D92ABC19-9819-D9E4-B4EF-D87AD4FFB27E}"/>
              </a:ext>
            </a:extLst>
          </p:cNvPr>
          <p:cNvSpPr>
            <a:spLocks noGrp="1"/>
          </p:cNvSpPr>
          <p:nvPr>
            <p:ph type="sldNum" sz="quarter" idx="12"/>
          </p:nvPr>
        </p:nvSpPr>
        <p:spPr/>
        <p:txBody>
          <a:bodyPr/>
          <a:lstStyle/>
          <a:p>
            <a:pPr>
              <a:defRPr/>
            </a:pPr>
            <a:fld id="{8056B25C-0DB6-42B2-A6C7-0B2BE5D05A4E}" type="slidenum">
              <a:rPr lang="en-US" altLang="en-US" smtClean="0"/>
              <a:pPr>
                <a:defRPr/>
              </a:pPr>
              <a:t>7</a:t>
            </a:fld>
            <a:endParaRPr lang="en-US" altLang="en-US" dirty="0"/>
          </a:p>
        </p:txBody>
      </p:sp>
      <p:sp>
        <p:nvSpPr>
          <p:cNvPr id="5" name="Text Placeholder 4">
            <a:extLst>
              <a:ext uri="{FF2B5EF4-FFF2-40B4-BE49-F238E27FC236}">
                <a16:creationId xmlns:a16="http://schemas.microsoft.com/office/drawing/2014/main" id="{E64AB885-B909-8A02-65A4-F40163E0DEC1}"/>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860840063"/>
      </p:ext>
    </p:extLst>
  </p:cSld>
  <p:clrMapOvr>
    <a:masterClrMapping/>
  </p:clrMapOvr>
</p:sld>
</file>

<file path=ppt/slides/slide8.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DCC0CE-FA25-A606-84A5-40AABD01DAD2}"/>
              </a:ext>
            </a:extLst>
          </p:cNvPr>
          <p:cNvSpPr>
            <a:spLocks noGrp="1"/>
          </p:cNvSpPr>
          <p:nvPr>
            <p:ph type="body" sz="quarter" idx="11"/>
          </p:nvPr>
        </p:nvSpPr>
        <p:spPr>
          <a:xfrm>
            <a:off x="320040" y="1169940"/>
            <a:ext cx="11369423" cy="4665071"/>
          </a:xfrm>
        </p:spPr>
        <p:txBody>
          <a:bodyPr/>
          <a:lstStyle/>
          <a:p>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After logging into Helios, click ADMIN.</a:t>
            </a:r>
          </a:p>
          <a:p>
            <a:endParaRPr lang="en-US" dirty="0"/>
          </a:p>
          <a:p>
            <a:endParaRPr lang="en-US" dirty="0"/>
          </a:p>
          <a:p>
            <a:endParaRPr lang="en-US" dirty="0"/>
          </a:p>
          <a:p>
            <a:pPr marL="342900" indent="-342900">
              <a:buFont typeface="Arial" panose="020B0604020202020204" pitchFamily="34" charset="0"/>
              <a:buChar char="•"/>
            </a:pPr>
            <a:r>
              <a:rPr lang="en-US" dirty="0"/>
              <a:t>To access Authorizations, click Utilization from the menu on the left.</a:t>
            </a:r>
          </a:p>
          <a:p>
            <a:endParaRPr lang="en-US" dirty="0"/>
          </a:p>
          <a:p>
            <a:pPr marL="342900" indent="-342900">
              <a:buFont typeface="Arial" panose="020B0604020202020204" pitchFamily="34" charset="0"/>
              <a:buChar char="•"/>
            </a:pPr>
            <a:endParaRPr lang="en-US" dirty="0"/>
          </a:p>
        </p:txBody>
      </p:sp>
      <p:sp>
        <p:nvSpPr>
          <p:cNvPr id="3" name="Title 2">
            <a:extLst>
              <a:ext uri="{FF2B5EF4-FFF2-40B4-BE49-F238E27FC236}">
                <a16:creationId xmlns:a16="http://schemas.microsoft.com/office/drawing/2014/main" id="{81A3D412-19DB-5623-3525-7E0D40EFFF2C}"/>
              </a:ext>
            </a:extLst>
          </p:cNvPr>
          <p:cNvSpPr>
            <a:spLocks noGrp="1"/>
          </p:cNvSpPr>
          <p:nvPr>
            <p:ph type="title"/>
          </p:nvPr>
        </p:nvSpPr>
        <p:spPr/>
        <p:txBody>
          <a:bodyPr/>
          <a:lstStyle/>
          <a:p>
            <a:r>
              <a:rPr lang="en-US" dirty="0"/>
              <a:t>Cate – MA State Plan Slides</a:t>
            </a:r>
          </a:p>
        </p:txBody>
      </p:sp>
      <p:sp>
        <p:nvSpPr>
          <p:cNvPr id="4" name="Slide Number Placeholder 3">
            <a:extLst>
              <a:ext uri="{FF2B5EF4-FFF2-40B4-BE49-F238E27FC236}">
                <a16:creationId xmlns:a16="http://schemas.microsoft.com/office/drawing/2014/main" id="{D92ABC19-9819-D9E4-B4EF-D87AD4FFB27E}"/>
              </a:ext>
            </a:extLst>
          </p:cNvPr>
          <p:cNvSpPr>
            <a:spLocks noGrp="1"/>
          </p:cNvSpPr>
          <p:nvPr>
            <p:ph type="sldNum" sz="quarter" idx="12"/>
          </p:nvPr>
        </p:nvSpPr>
        <p:spPr/>
        <p:txBody>
          <a:bodyPr/>
          <a:lstStyle/>
          <a:p>
            <a:pPr>
              <a:defRPr/>
            </a:pPr>
            <a:fld id="{8056B25C-0DB6-42B2-A6C7-0B2BE5D05A4E}" type="slidenum">
              <a:rPr lang="en-US" altLang="en-US" smtClean="0"/>
              <a:pPr>
                <a:defRPr/>
              </a:pPr>
              <a:t>8</a:t>
            </a:fld>
            <a:endParaRPr lang="en-US" altLang="en-US" dirty="0"/>
          </a:p>
        </p:txBody>
      </p:sp>
      <p:sp>
        <p:nvSpPr>
          <p:cNvPr id="5" name="Text Placeholder 4">
            <a:extLst>
              <a:ext uri="{FF2B5EF4-FFF2-40B4-BE49-F238E27FC236}">
                <a16:creationId xmlns:a16="http://schemas.microsoft.com/office/drawing/2014/main" id="{E64AB885-B909-8A02-65A4-F40163E0DEC1}"/>
              </a:ext>
            </a:extLst>
          </p:cNvPr>
          <p:cNvSpPr>
            <a:spLocks noGrp="1"/>
          </p:cNvSpPr>
          <p:nvPr>
            <p:ph type="body" sz="quarter" idx="13"/>
          </p:nvPr>
        </p:nvSpPr>
        <p:spPr/>
        <p:txBody>
          <a:bodyPr/>
          <a:lstStyle/>
          <a:p>
            <a:endParaRPr lang="en-US" dirty="0"/>
          </a:p>
        </p:txBody>
      </p:sp>
      <p:pic>
        <p:nvPicPr>
          <p:cNvPr id="7" name="Picture 6">
            <a:extLst>
              <a:ext uri="{FF2B5EF4-FFF2-40B4-BE49-F238E27FC236}">
                <a16:creationId xmlns:a16="http://schemas.microsoft.com/office/drawing/2014/main" id="{CEA21505-18F0-C877-33AD-778BC01127F7}"/>
              </a:ext>
            </a:extLst>
          </p:cNvPr>
          <p:cNvPicPr>
            <a:picLocks noChangeAspect="1"/>
          </p:cNvPicPr>
          <p:nvPr/>
        </p:nvPicPr>
        <p:blipFill>
          <a:blip r:embed="rId3"/>
          <a:stretch>
            <a:fillRect/>
          </a:stretch>
        </p:blipFill>
        <p:spPr>
          <a:xfrm>
            <a:off x="2268758" y="2864902"/>
            <a:ext cx="7654483" cy="1392764"/>
          </a:xfrm>
          <a:prstGeom prst="rect">
            <a:avLst/>
          </a:prstGeom>
          <a:effectLst>
            <a:outerShdw blurRad="63500" sx="102%" sy="102%" algn="ctr" rotWithShape="0">
              <a:prstClr val="black">
                <a:alpha val="40%"/>
              </a:prstClr>
            </a:outerShdw>
          </a:effectLst>
        </p:spPr>
      </p:pic>
      <p:pic>
        <p:nvPicPr>
          <p:cNvPr id="8" name="Picture 7">
            <a:extLst>
              <a:ext uri="{FF2B5EF4-FFF2-40B4-BE49-F238E27FC236}">
                <a16:creationId xmlns:a16="http://schemas.microsoft.com/office/drawing/2014/main" id="{03D15266-EFE0-AE67-73C4-8AAF89029A3C}"/>
              </a:ext>
            </a:extLst>
          </p:cNvPr>
          <p:cNvPicPr>
            <a:picLocks noChangeAspect="1"/>
          </p:cNvPicPr>
          <p:nvPr/>
        </p:nvPicPr>
        <p:blipFill rotWithShape="1">
          <a:blip r:embed="rId4">
            <a:extLst>
              <a:ext uri="{28A0092B-C50C-407E-A947-70E740481C1C}">
                <a14:useLocalDpi xmlns:a14="http://schemas.microsoft.com/office/drawing/2010/main" val="0"/>
              </a:ext>
            </a:extLst>
          </a:blip>
          <a:srcRect r="88.531%" b="72.954%"/>
          <a:stretch/>
        </p:blipFill>
        <p:spPr bwMode="auto">
          <a:xfrm>
            <a:off x="4864997" y="4768557"/>
            <a:ext cx="1742945" cy="1478017"/>
          </a:xfrm>
          <a:prstGeom prst="rect">
            <a:avLst/>
          </a:prstGeom>
          <a:ln>
            <a:noFill/>
          </a:ln>
          <a:effectLst>
            <a:outerShdw blurRad="292100" dist="139700" dir="2700000" algn="tl" rotWithShape="0">
              <a:srgbClr val="333333">
                <a:alpha val="65%"/>
              </a:srgbClr>
            </a:outerShdw>
          </a:effectLst>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1A541663-15D4-E738-62EA-0CF2392929B7}"/>
              </a:ext>
            </a:extLst>
          </p:cNvPr>
          <p:cNvPicPr>
            <a:picLocks noChangeAspect="1"/>
          </p:cNvPicPr>
          <p:nvPr/>
        </p:nvPicPr>
        <p:blipFill>
          <a:blip r:embed="rId5"/>
          <a:stretch>
            <a:fillRect/>
          </a:stretch>
        </p:blipFill>
        <p:spPr>
          <a:xfrm>
            <a:off x="4374910" y="1271722"/>
            <a:ext cx="2723120" cy="1229474"/>
          </a:xfrm>
          <a:prstGeom prst="rect">
            <a:avLst/>
          </a:prstGeom>
          <a:effectLst>
            <a:outerShdw blurRad="63500" sx="102%" sy="102%" algn="ctr" rotWithShape="0">
              <a:prstClr val="black">
                <a:alpha val="40%"/>
              </a:prstClr>
            </a:outerShdw>
          </a:effectLst>
        </p:spPr>
      </p:pic>
    </p:spTree>
    <p:extLst>
      <p:ext uri="{BB962C8B-B14F-4D97-AF65-F5344CB8AC3E}">
        <p14:creationId xmlns:p14="http://schemas.microsoft.com/office/powerpoint/2010/main" val="396719555"/>
      </p:ext>
    </p:extLst>
  </p:cSld>
  <p:clrMapOvr>
    <a:masterClrMapping/>
  </p:clrMapOvr>
</p:sld>
</file>

<file path=ppt/slides/slide9.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DCC0CE-FA25-A606-84A5-40AABD01DAD2}"/>
              </a:ext>
            </a:extLst>
          </p:cNvPr>
          <p:cNvSpPr>
            <a:spLocks noGrp="1"/>
          </p:cNvSpPr>
          <p:nvPr>
            <p:ph type="body" sz="quarter" idx="11"/>
          </p:nvPr>
        </p:nvSpPr>
        <p:spPr/>
        <p:txBody>
          <a:bodyPr/>
          <a:lstStyle/>
          <a:p>
            <a:endParaRPr lang="en-US" dirty="0"/>
          </a:p>
          <a:p>
            <a:endParaRPr lang="en-US" dirty="0"/>
          </a:p>
          <a:p>
            <a:endParaRPr lang="en-US" dirty="0"/>
          </a:p>
          <a:p>
            <a:endParaRPr lang="en-US" dirty="0"/>
          </a:p>
          <a:p>
            <a:pPr marL="342900" indent="-342900">
              <a:buFont typeface="Arial" panose="020B0604020202020204" pitchFamily="34" charset="0"/>
              <a:buChar char="•"/>
            </a:pPr>
            <a:endParaRPr lang="en-US" dirty="0"/>
          </a:p>
        </p:txBody>
      </p:sp>
      <p:sp>
        <p:nvSpPr>
          <p:cNvPr id="3" name="Title 2">
            <a:extLst>
              <a:ext uri="{FF2B5EF4-FFF2-40B4-BE49-F238E27FC236}">
                <a16:creationId xmlns:a16="http://schemas.microsoft.com/office/drawing/2014/main" id="{81A3D412-19DB-5623-3525-7E0D40EFFF2C}"/>
              </a:ext>
            </a:extLst>
          </p:cNvPr>
          <p:cNvSpPr>
            <a:spLocks noGrp="1"/>
          </p:cNvSpPr>
          <p:nvPr>
            <p:ph type="title"/>
          </p:nvPr>
        </p:nvSpPr>
        <p:spPr/>
        <p:txBody>
          <a:bodyPr/>
          <a:lstStyle/>
          <a:p>
            <a:r>
              <a:rPr lang="en-US" dirty="0"/>
              <a:t>Cate – MA State Plan Slides</a:t>
            </a:r>
          </a:p>
        </p:txBody>
      </p:sp>
      <p:sp>
        <p:nvSpPr>
          <p:cNvPr id="4" name="Slide Number Placeholder 3">
            <a:extLst>
              <a:ext uri="{FF2B5EF4-FFF2-40B4-BE49-F238E27FC236}">
                <a16:creationId xmlns:a16="http://schemas.microsoft.com/office/drawing/2014/main" id="{D92ABC19-9819-D9E4-B4EF-D87AD4FFB27E}"/>
              </a:ext>
            </a:extLst>
          </p:cNvPr>
          <p:cNvSpPr>
            <a:spLocks noGrp="1"/>
          </p:cNvSpPr>
          <p:nvPr>
            <p:ph type="sldNum" sz="quarter" idx="12"/>
          </p:nvPr>
        </p:nvSpPr>
        <p:spPr/>
        <p:txBody>
          <a:bodyPr/>
          <a:lstStyle/>
          <a:p>
            <a:pPr>
              <a:defRPr/>
            </a:pPr>
            <a:fld id="{8056B25C-0DB6-42B2-A6C7-0B2BE5D05A4E}" type="slidenum">
              <a:rPr lang="en-US" altLang="en-US" smtClean="0"/>
              <a:pPr>
                <a:defRPr/>
              </a:pPr>
              <a:t>9</a:t>
            </a:fld>
            <a:endParaRPr lang="en-US" altLang="en-US" dirty="0"/>
          </a:p>
        </p:txBody>
      </p:sp>
      <p:sp>
        <p:nvSpPr>
          <p:cNvPr id="5" name="Text Placeholder 4">
            <a:extLst>
              <a:ext uri="{FF2B5EF4-FFF2-40B4-BE49-F238E27FC236}">
                <a16:creationId xmlns:a16="http://schemas.microsoft.com/office/drawing/2014/main" id="{E64AB885-B909-8A02-65A4-F40163E0DEC1}"/>
              </a:ext>
            </a:extLst>
          </p:cNvPr>
          <p:cNvSpPr>
            <a:spLocks noGrp="1"/>
          </p:cNvSpPr>
          <p:nvPr>
            <p:ph type="body" sz="quarter" idx="13"/>
          </p:nvPr>
        </p:nvSpPr>
        <p:spPr/>
        <p:txBody>
          <a:bodyPr/>
          <a:lstStyle/>
          <a:p>
            <a:endParaRPr lang="en-US" dirty="0"/>
          </a:p>
        </p:txBody>
      </p:sp>
      <p:pic>
        <p:nvPicPr>
          <p:cNvPr id="6" name="Picture 5">
            <a:extLst>
              <a:ext uri="{FF2B5EF4-FFF2-40B4-BE49-F238E27FC236}">
                <a16:creationId xmlns:a16="http://schemas.microsoft.com/office/drawing/2014/main" id="{4FCA6048-F3EF-697C-60AB-E8AA7E4CC0C5}"/>
              </a:ext>
            </a:extLst>
          </p:cNvPr>
          <p:cNvPicPr>
            <a:picLocks noChangeAspect="1"/>
          </p:cNvPicPr>
          <p:nvPr/>
        </p:nvPicPr>
        <p:blipFill>
          <a:blip r:embed="rId3"/>
          <a:stretch>
            <a:fillRect/>
          </a:stretch>
        </p:blipFill>
        <p:spPr>
          <a:xfrm>
            <a:off x="525146" y="1368059"/>
            <a:ext cx="11194219" cy="4629619"/>
          </a:xfrm>
          <a:prstGeom prst="rect">
            <a:avLst/>
          </a:prstGeom>
          <a:effectLst>
            <a:outerShdw blurRad="63500" sx="102%" sy="102%" algn="ctr" rotWithShape="0">
              <a:prstClr val="black">
                <a:alpha val="40%"/>
              </a:prstClr>
            </a:outerShdw>
          </a:effectLst>
        </p:spPr>
      </p:pic>
    </p:spTree>
    <p:extLst>
      <p:ext uri="{BB962C8B-B14F-4D97-AF65-F5344CB8AC3E}">
        <p14:creationId xmlns:p14="http://schemas.microsoft.com/office/powerpoint/2010/main" val="3060363500"/>
      </p:ext>
    </p:extLst>
  </p:cSld>
  <p:clrMapOvr>
    <a:masterClrMapping/>
  </p:clrMapOvr>
</p:sld>
</file>

<file path=ppt/theme/theme1.xml><?xml version="1.0" encoding="utf-8"?>
<a:theme xmlns:a="http://purl.oclc.org/ooxml/drawingml/main" name="Office Theme">
  <a:themeElements>
    <a:clrScheme name="Custom 14">
      <a:dk1>
        <a:srgbClr val="0094D7"/>
      </a:dk1>
      <a:lt1>
        <a:srgbClr val="FFFFFF"/>
      </a:lt1>
      <a:dk2>
        <a:srgbClr val="003359"/>
      </a:dk2>
      <a:lt2>
        <a:srgbClr val="BED6DB"/>
      </a:lt2>
      <a:accent1>
        <a:srgbClr val="1E1E1E"/>
      </a:accent1>
      <a:accent2>
        <a:srgbClr val="8FCAE7"/>
      </a:accent2>
      <a:accent3>
        <a:srgbClr val="DCD6B2"/>
      </a:accent3>
      <a:accent4>
        <a:srgbClr val="755418"/>
      </a:accent4>
      <a:accent5>
        <a:srgbClr val="AA272F"/>
      </a:accent5>
      <a:accent6>
        <a:srgbClr val="B5BF00"/>
      </a:accent6>
      <a:hlink>
        <a:srgbClr val="FFA200"/>
      </a:hlink>
      <a:folHlink>
        <a:srgbClr val="E553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tint val="100%"/>
                <a:shade val="100%"/>
                <a:satMod val="130%"/>
              </a:schemeClr>
            </a:gs>
            <a:gs pos="100%">
              <a:schemeClr val="phClr">
                <a:tint val="50%"/>
                <a:shade val="100%"/>
                <a:satMod val="350%"/>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l="50%" t="-80%" r="50%" b="180%"/>
          </a:path>
        </a:gradFill>
        <a:gradFill rotWithShape="1">
          <a:gsLst>
            <a:gs pos="0%">
              <a:schemeClr val="phClr">
                <a:tint val="80%"/>
                <a:satMod val="300%"/>
              </a:schemeClr>
            </a:gs>
            <a:gs pos="100%">
              <a:schemeClr val="phClr">
                <a:shade val="30%"/>
                <a:satMod val="200%"/>
              </a:schemeClr>
            </a:gs>
          </a:gsLst>
          <a:path path="circle">
            <a:fillToRect l="50%" t="50%" r="50%" b="5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ormAutofit/>
      </a:bodyPr>
      <a:lstStyle>
        <a:defPPr>
          <a:defRPr sz="1500" dirty="0" smtClean="0"/>
        </a:defPPr>
      </a:lstStyle>
    </a:txDef>
  </a:objectDefaults>
  <a:extraClrSchemeLst/>
</a:theme>
</file>

<file path=ppt/theme/theme2.xml><?xml version="1.0" encoding="utf-8"?>
<a:theme xmlns:a="http://purl.oclc.org/ooxml/drawingml/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tint val="100%"/>
                <a:shade val="100%"/>
                <a:satMod val="130%"/>
              </a:schemeClr>
            </a:gs>
            <a:gs pos="100%">
              <a:schemeClr val="phClr">
                <a:tint val="50%"/>
                <a:shade val="100%"/>
                <a:satMod val="350%"/>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l="50%" t="-80%" r="50%" b="180%"/>
          </a:path>
        </a:gradFill>
        <a:gradFill rotWithShape="1">
          <a:gsLst>
            <a:gs pos="0%">
              <a:schemeClr val="phClr">
                <a:tint val="80%"/>
                <a:satMod val="300%"/>
              </a:schemeClr>
            </a:gs>
            <a:gs pos="100%">
              <a:schemeClr val="phClr">
                <a:shade val="30%"/>
                <a:satMod val="200%"/>
              </a:schemeClr>
            </a:gs>
          </a:gsLst>
          <a:path path="circle">
            <a:fillToRect l="50%" t="50%" r="50%" b="5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purl.oclc.org/ooxml/drawingml/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tint val="100%"/>
                <a:shade val="100%"/>
                <a:satMod val="130%"/>
              </a:schemeClr>
            </a:gs>
            <a:gs pos="100%">
              <a:schemeClr val="phClr">
                <a:tint val="50%"/>
                <a:shade val="100%"/>
                <a:satMod val="350%"/>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l="50%" t="-80%" r="50%" b="180%"/>
          </a:path>
        </a:gradFill>
        <a:gradFill rotWithShape="1">
          <a:gsLst>
            <a:gs pos="0%">
              <a:schemeClr val="phClr">
                <a:tint val="80%"/>
                <a:satMod val="300%"/>
              </a:schemeClr>
            </a:gs>
            <a:gs pos="100%">
              <a:schemeClr val="phClr">
                <a:shade val="30%"/>
                <a:satMod val="200%"/>
              </a:schemeClr>
            </a:gs>
          </a:gsLst>
          <a:path path="circle">
            <a:fillToRect l="50%" t="50%" r="50%" b="5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purl.oclc.org/ooxml/officeDocument/relationships/customXmlProps" Target="itemProps1.xml"/></Relationships>
</file>

<file path=customXml/_rels/item2.xml.rels><?xml version="1.0" encoding="UTF-8" standalone="yes"?>
<Relationships xmlns="http://schemas.openxmlformats.org/package/2006/relationships"><Relationship Id="rId1" Type="http://purl.oclc.org/ooxml/officeDocument/relationships/customXmlProps" Target="itemProps2.xml"/></Relationships>
</file>

<file path=customXml/_rels/item3.xml.rels><?xml version="1.0" encoding="UTF-8" standalone="yes"?>
<Relationships xmlns="http://schemas.openxmlformats.org/package/2006/relationships"><Relationship Id="rId1" Type="http://purl.oclc.org/ooxml/officeDocument/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ument_x0020_Type xmlns="7e705f0c-f4c3-4526-a9f6-9cab79130c69">Templates</Document_x0020_Type>
    <Asset xmlns="7e705f0c-f4c3-4526-a9f6-9cab79130c69">PowerPoint</Asset>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5C6B27B3D0F5F4595387F6AED060B46" ma:contentTypeVersion="12" ma:contentTypeDescription="Create a new document." ma:contentTypeScope="" ma:versionID="e69a51b4919d63335e6029f6dbb13d1d">
  <xsd:schema xmlns:xsd="http://www.w3.org/2001/XMLSchema" xmlns:xs="http://www.w3.org/2001/XMLSchema" xmlns:p="http://schemas.microsoft.com/office/2006/metadata/properties" xmlns:ns2="7e705f0c-f4c3-4526-a9f6-9cab79130c69" xmlns:ns3="de7d2f37-8c28-4c5e-8801-ed3639e92622" targetNamespace="http://schemas.microsoft.com/office/2006/metadata/properties" ma:root="true" ma:fieldsID="c69392c9523d220168e8356b1bd1d3d6" ns2:_="" ns3:_="">
    <xsd:import namespace="7e705f0c-f4c3-4526-a9f6-9cab79130c69"/>
    <xsd:import namespace="de7d2f37-8c28-4c5e-8801-ed3639e92622"/>
    <xsd:element name="properties">
      <xsd:complexType>
        <xsd:sequence>
          <xsd:element name="documentManagement">
            <xsd:complexType>
              <xsd:all>
                <xsd:element ref="ns2:Document_x0020_Type" minOccurs="0"/>
                <xsd:element ref="ns2:Asset" minOccurs="0"/>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705f0c-f4c3-4526-a9f6-9cab79130c69" elementFormDefault="qualified">
    <xsd:import namespace="http://schemas.microsoft.com/office/2006/documentManagement/types"/>
    <xsd:import namespace="http://schemas.microsoft.com/office/infopath/2007/PartnerControls"/>
    <xsd:element name="Document_x0020_Type" ma:index="8" nillable="true" ma:displayName="Document Type" ma:format="Dropdown" ma:internalName="Document_x0020_Type">
      <xsd:simpleType>
        <xsd:restriction base="dms:Choice">
          <xsd:enumeration value="Templates"/>
          <xsd:enumeration value="Miscellaneous"/>
        </xsd:restriction>
      </xsd:simpleType>
    </xsd:element>
    <xsd:element name="Asset" ma:index="9" nillable="true" ma:displayName="Asset" ma:internalName="Asset">
      <xsd:simpleType>
        <xsd:restriction base="dms:Text">
          <xsd:maxLength value="255"/>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e7d2f37-8c28-4c5e-8801-ed3639e9262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purl.oclc.org/ooxml/officeDocument/customXml" ds:itemID="{21E329D9-BAC6-46D3-B362-E28628C64459}">
  <ds:schemaRefs>
    <ds:schemaRef ds:uri="de7d2f37-8c28-4c5e-8801-ed3639e92622"/>
    <ds:schemaRef ds:uri="http://schemas.microsoft.com/office/infopath/2007/PartnerControls"/>
    <ds:schemaRef ds:uri="http://purl.org/dc/dcmitype/"/>
    <ds:schemaRef ds:uri="http://purl.org/dc/elements/1.1/"/>
    <ds:schemaRef ds:uri="http://schemas.microsoft.com/office/2006/documentManagement/types"/>
    <ds:schemaRef ds:uri="7e705f0c-f4c3-4526-a9f6-9cab79130c69"/>
    <ds:schemaRef ds:uri="http://schemas.microsoft.com/office/2006/metadata/properties"/>
    <ds:schemaRef ds:uri="http://www.w3.org/XML/1998/namespace"/>
    <ds:schemaRef ds:uri="http://purl.org/dc/terms/"/>
    <ds:schemaRef ds:uri="http://schemas.openxmlformats.org/package/2006/metadata/core-properties"/>
  </ds:schemaRefs>
</ds:datastoreItem>
</file>

<file path=customXml/itemProps2.xml><?xml version="1.0" encoding="utf-8"?>
<ds:datastoreItem xmlns:ds="http://purl.oclc.org/ooxml/officeDocument/customXml" ds:itemID="{D50B85C3-2375-4124-9161-897E55B45E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705f0c-f4c3-4526-a9f6-9cab79130c69"/>
    <ds:schemaRef ds:uri="de7d2f37-8c28-4c5e-8801-ed3639e926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purl.oclc.org/ooxml/officeDocument/customXml" ds:itemID="{0DD429B3-3F79-4EE5-970A-F96589A0474C}">
  <ds:schemaRefs>
    <ds:schemaRef ds:uri="http://schemas.microsoft.com/sharepoint/v3/contenttype/forms"/>
  </ds:schemaRefs>
</ds:datastoreItem>
</file>

<file path=docProps/app.xml><?xml version="1.0" encoding="utf-8"?>
<Properties xmlns="http://purl.oclc.org/ooxml/officeDocument/extendedProperties" xmlns:vt="http://purl.oclc.org/ooxml/officeDocument/docPropsVTypes">
  <TotalTime>27565</TotalTime>
  <Words>1354</Words>
  <Application>Microsoft Office PowerPoint</Application>
  <PresentationFormat>Widescreen</PresentationFormat>
  <Paragraphs>156</Paragraphs>
  <Slides>19</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ＭＳ Ｐゴシック</vt:lpstr>
      <vt:lpstr>Arial</vt:lpstr>
      <vt:lpstr>Arial Narrow</vt:lpstr>
      <vt:lpstr>Calibri</vt:lpstr>
      <vt:lpstr>Symbol</vt:lpstr>
      <vt:lpstr>Wingdings</vt:lpstr>
      <vt:lpstr>Office Theme</vt:lpstr>
      <vt:lpstr>Bridgeview  Tuesdays February 2024</vt:lpstr>
      <vt:lpstr>Agenda</vt:lpstr>
      <vt:lpstr>Bridgeview Resources</vt:lpstr>
      <vt:lpstr>Bridgeview Resources</vt:lpstr>
      <vt:lpstr>Bridgeview Membership</vt:lpstr>
      <vt:lpstr>Bridgeview Changes for 2024</vt:lpstr>
      <vt:lpstr>Cate – MA State Plan Slides</vt:lpstr>
      <vt:lpstr>Cate – MA State Plan Slides</vt:lpstr>
      <vt:lpstr>Cate – MA State Plan Slides</vt:lpstr>
      <vt:lpstr>Cate – MA State Plan Slides</vt:lpstr>
      <vt:lpstr>Cate – MA State Plan Slides</vt:lpstr>
      <vt:lpstr>Cate – MA State Plan Slides</vt:lpstr>
      <vt:lpstr>Cate – MA State Plan Slides</vt:lpstr>
      <vt:lpstr>Cate – MA State Plan Slides</vt:lpstr>
      <vt:lpstr>S5120 Chore Service – 15-minute  entry error</vt:lpstr>
      <vt:lpstr>S5121 Chore Services Daily Rate</vt:lpstr>
      <vt:lpstr>Questions</vt:lpstr>
      <vt:lpstr>Resources </vt:lpstr>
      <vt:lpstr>PowerPoint Presentation</vt:lpstr>
    </vt:vector>
  </TitlesOfParts>
  <Company>JT Mega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Gabe Sojka</dc:creator>
  <cp:lastModifiedBy>Ness, Cate</cp:lastModifiedBy>
  <cp:revision>591</cp:revision>
  <dcterms:created xsi:type="dcterms:W3CDTF">2011-07-27T15:37:09Z</dcterms:created>
  <dcterms:modified xsi:type="dcterms:W3CDTF">2024-02-13T15:50:48Z</dcterms:modified>
</cp:coreProperties>
</file>

<file path=docProps/custom.xml><?xml version="1.0" encoding="utf-8"?>
<Properties xmlns="http://purl.oclc.org/ooxml/officeDocument/customProperties" xmlns:vt="http://purl.oclc.org/ooxml/officeDocument/docPropsVTypes">
  <property fmtid="{D5CDD505-2E9C-101B-9397-08002B2CF9AE}" pid="2" name="ContentTypeId">
    <vt:lpwstr>0x01010095C6B27B3D0F5F4595387F6AED060B46</vt:lpwstr>
  </property>
  <property fmtid="{D5CDD505-2E9C-101B-9397-08002B2CF9AE}" pid="3" name="MSIP_Label_0f04ea80-2e84-4b62-bb18-51452e033be8_Enabled">
    <vt:lpwstr>true</vt:lpwstr>
  </property>
  <property fmtid="{D5CDD505-2E9C-101B-9397-08002B2CF9AE}" pid="4" name="MSIP_Label_0f04ea80-2e84-4b62-bb18-51452e033be8_SetDate">
    <vt:lpwstr>2022-08-23T17:35:45Z</vt:lpwstr>
  </property>
  <property fmtid="{D5CDD505-2E9C-101B-9397-08002B2CF9AE}" pid="5" name="MSIP_Label_0f04ea80-2e84-4b62-bb18-51452e033be8_Method">
    <vt:lpwstr>Privileged</vt:lpwstr>
  </property>
  <property fmtid="{D5CDD505-2E9C-101B-9397-08002B2CF9AE}" pid="6" name="MSIP_Label_0f04ea80-2e84-4b62-bb18-51452e033be8_Name">
    <vt:lpwstr>Internal</vt:lpwstr>
  </property>
  <property fmtid="{D5CDD505-2E9C-101B-9397-08002B2CF9AE}" pid="7" name="MSIP_Label_0f04ea80-2e84-4b62-bb18-51452e033be8_SiteId">
    <vt:lpwstr>f2cae92a-8892-4e20-96c4-6ad7ba8f0e72</vt:lpwstr>
  </property>
  <property fmtid="{D5CDD505-2E9C-101B-9397-08002B2CF9AE}" pid="8" name="MSIP_Label_0f04ea80-2e84-4b62-bb18-51452e033be8_ActionId">
    <vt:lpwstr>534a9f95-190a-41d8-8aa6-d36376e80e21</vt:lpwstr>
  </property>
  <property fmtid="{D5CDD505-2E9C-101B-9397-08002B2CF9AE}" pid="9" name="MSIP_Label_0f04ea80-2e84-4b62-bb18-51452e033be8_ContentBits">
    <vt:lpwstr>0</vt:lpwstr>
  </property>
</Properties>
</file>